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78" r:id="rId3"/>
    <p:sldId id="263" r:id="rId4"/>
    <p:sldId id="280" r:id="rId5"/>
    <p:sldId id="279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2" r:id="rId17"/>
    <p:sldId id="291" r:id="rId18"/>
    <p:sldId id="293" r:id="rId19"/>
    <p:sldId id="295" r:id="rId20"/>
    <p:sldId id="294" r:id="rId21"/>
    <p:sldId id="312" r:id="rId22"/>
    <p:sldId id="296" r:id="rId23"/>
    <p:sldId id="297" r:id="rId24"/>
    <p:sldId id="298" r:id="rId25"/>
    <p:sldId id="299" r:id="rId26"/>
    <p:sldId id="300" r:id="rId27"/>
    <p:sldId id="301" r:id="rId28"/>
    <p:sldId id="302" r:id="rId29"/>
    <p:sldId id="308" r:id="rId30"/>
    <p:sldId id="303" r:id="rId31"/>
    <p:sldId id="304" r:id="rId32"/>
    <p:sldId id="305" r:id="rId33"/>
    <p:sldId id="306" r:id="rId34"/>
    <p:sldId id="307" r:id="rId35"/>
    <p:sldId id="309" r:id="rId36"/>
    <p:sldId id="310" r:id="rId37"/>
    <p:sldId id="311" r:id="rId38"/>
    <p:sldId id="313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F71129-9262-41BA-95A9-C9155306F05D}" v="63" dt="2022-10-25T09:10:27.2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吴 义恒" userId="cf4f4e1923006a60" providerId="LiveId" clId="{E6F71129-9262-41BA-95A9-C9155306F05D}"/>
    <pc:docChg chg="undo custSel addSld delSld modSld sldOrd">
      <pc:chgData name="吴 义恒" userId="cf4f4e1923006a60" providerId="LiveId" clId="{E6F71129-9262-41BA-95A9-C9155306F05D}" dt="2022-10-25T09:26:00.572" v="3510" actId="20577"/>
      <pc:docMkLst>
        <pc:docMk/>
      </pc:docMkLst>
      <pc:sldChg chg="modSp new mod ord">
        <pc:chgData name="吴 义恒" userId="cf4f4e1923006a60" providerId="LiveId" clId="{E6F71129-9262-41BA-95A9-C9155306F05D}" dt="2022-10-25T09:22:05.505" v="3504" actId="20577"/>
        <pc:sldMkLst>
          <pc:docMk/>
          <pc:sldMk cId="2011620776" sldId="256"/>
        </pc:sldMkLst>
        <pc:spChg chg="mod">
          <ac:chgData name="吴 义恒" userId="cf4f4e1923006a60" providerId="LiveId" clId="{E6F71129-9262-41BA-95A9-C9155306F05D}" dt="2022-10-25T09:22:05.505" v="3504" actId="20577"/>
          <ac:spMkLst>
            <pc:docMk/>
            <pc:sldMk cId="2011620776" sldId="256"/>
            <ac:spMk id="2" creationId="{45C685D1-C534-BC30-F8F9-59F80393F0BF}"/>
          </ac:spMkLst>
        </pc:spChg>
        <pc:spChg chg="mod">
          <ac:chgData name="吴 义恒" userId="cf4f4e1923006a60" providerId="LiveId" clId="{E6F71129-9262-41BA-95A9-C9155306F05D}" dt="2022-10-25T05:54:05.156" v="30" actId="255"/>
          <ac:spMkLst>
            <pc:docMk/>
            <pc:sldMk cId="2011620776" sldId="256"/>
            <ac:spMk id="3" creationId="{9C2C9A1E-42D0-0022-7A51-0E7DB90EF72D}"/>
          </ac:spMkLst>
        </pc:spChg>
      </pc:sldChg>
      <pc:sldChg chg="delSp modSp add mod">
        <pc:chgData name="吴 义恒" userId="cf4f4e1923006a60" providerId="LiveId" clId="{E6F71129-9262-41BA-95A9-C9155306F05D}" dt="2022-10-25T05:55:47.925" v="125" actId="207"/>
        <pc:sldMkLst>
          <pc:docMk/>
          <pc:sldMk cId="2649765853" sldId="263"/>
        </pc:sldMkLst>
        <pc:spChg chg="mod">
          <ac:chgData name="吴 义恒" userId="cf4f4e1923006a60" providerId="LiveId" clId="{E6F71129-9262-41BA-95A9-C9155306F05D}" dt="2022-10-25T05:55:11.843" v="82" actId="20577"/>
          <ac:spMkLst>
            <pc:docMk/>
            <pc:sldMk cId="2649765853" sldId="263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5:55:47.925" v="125" actId="207"/>
          <ac:spMkLst>
            <pc:docMk/>
            <pc:sldMk cId="2649765853" sldId="263"/>
            <ac:spMk id="3" creationId="{9483B97C-16C3-DA56-E787-ECCEC7DDE924}"/>
          </ac:spMkLst>
        </pc:spChg>
        <pc:picChg chg="del">
          <ac:chgData name="吴 义恒" userId="cf4f4e1923006a60" providerId="LiveId" clId="{E6F71129-9262-41BA-95A9-C9155306F05D}" dt="2022-10-25T05:55:13.264" v="83" actId="478"/>
          <ac:picMkLst>
            <pc:docMk/>
            <pc:sldMk cId="2649765853" sldId="263"/>
            <ac:picMk id="9" creationId="{E37DBD63-CA64-2157-0C84-3E0C2E7462E0}"/>
          </ac:picMkLst>
        </pc:picChg>
      </pc:sldChg>
      <pc:sldChg chg="modSp add mod">
        <pc:chgData name="吴 义恒" userId="cf4f4e1923006a60" providerId="LiveId" clId="{E6F71129-9262-41BA-95A9-C9155306F05D}" dt="2022-10-25T05:57:12.989" v="165" actId="20577"/>
        <pc:sldMkLst>
          <pc:docMk/>
          <pc:sldMk cId="152609312" sldId="278"/>
        </pc:sldMkLst>
        <pc:spChg chg="mod">
          <ac:chgData name="吴 义恒" userId="cf4f4e1923006a60" providerId="LiveId" clId="{E6F71129-9262-41BA-95A9-C9155306F05D}" dt="2022-10-25T05:57:12.989" v="165" actId="20577"/>
          <ac:spMkLst>
            <pc:docMk/>
            <pc:sldMk cId="152609312" sldId="278"/>
            <ac:spMk id="2" creationId="{7BA2DFE5-9F99-27BF-D434-83399894D5CB}"/>
          </ac:spMkLst>
        </pc:spChg>
      </pc:sldChg>
      <pc:sldChg chg="addSp modSp add mod">
        <pc:chgData name="吴 义恒" userId="cf4f4e1923006a60" providerId="LiveId" clId="{E6F71129-9262-41BA-95A9-C9155306F05D}" dt="2022-10-25T05:59:16.987" v="254" actId="1076"/>
        <pc:sldMkLst>
          <pc:docMk/>
          <pc:sldMk cId="2948986094" sldId="279"/>
        </pc:sldMkLst>
        <pc:spChg chg="mod">
          <ac:chgData name="吴 义恒" userId="cf4f4e1923006a60" providerId="LiveId" clId="{E6F71129-9262-41BA-95A9-C9155306F05D}" dt="2022-10-25T05:57:22.456" v="168"/>
          <ac:spMkLst>
            <pc:docMk/>
            <pc:sldMk cId="2948986094" sldId="279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5:59:01.379" v="249" actId="20577"/>
          <ac:spMkLst>
            <pc:docMk/>
            <pc:sldMk cId="2948986094" sldId="279"/>
            <ac:spMk id="3" creationId="{9483B97C-16C3-DA56-E787-ECCEC7DDE924}"/>
          </ac:spMkLst>
        </pc:spChg>
        <pc:picChg chg="add mod">
          <ac:chgData name="吴 义恒" userId="cf4f4e1923006a60" providerId="LiveId" clId="{E6F71129-9262-41BA-95A9-C9155306F05D}" dt="2022-10-25T05:59:16.987" v="254" actId="1076"/>
          <ac:picMkLst>
            <pc:docMk/>
            <pc:sldMk cId="2948986094" sldId="279"/>
            <ac:picMk id="5" creationId="{1664EC62-DB31-DED0-940C-B2123A8CFDF1}"/>
          </ac:picMkLst>
        </pc:picChg>
      </pc:sldChg>
      <pc:sldChg chg="delSp modSp add del mod">
        <pc:chgData name="吴 义恒" userId="cf4f4e1923006a60" providerId="LiveId" clId="{E6F71129-9262-41BA-95A9-C9155306F05D}" dt="2022-10-25T05:55:06.564" v="75" actId="47"/>
        <pc:sldMkLst>
          <pc:docMk/>
          <pc:sldMk cId="4291847785" sldId="279"/>
        </pc:sldMkLst>
        <pc:spChg chg="mod">
          <ac:chgData name="吴 义恒" userId="cf4f4e1923006a60" providerId="LiveId" clId="{E6F71129-9262-41BA-95A9-C9155306F05D}" dt="2022-10-25T05:54:37.707" v="63" actId="20577"/>
          <ac:spMkLst>
            <pc:docMk/>
            <pc:sldMk cId="4291847785" sldId="279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5:54:51.908" v="73" actId="108"/>
          <ac:spMkLst>
            <pc:docMk/>
            <pc:sldMk cId="4291847785" sldId="279"/>
            <ac:spMk id="3" creationId="{9483B97C-16C3-DA56-E787-ECCEC7DDE924}"/>
          </ac:spMkLst>
        </pc:spChg>
        <pc:picChg chg="del mod">
          <ac:chgData name="吴 义恒" userId="cf4f4e1923006a60" providerId="LiveId" clId="{E6F71129-9262-41BA-95A9-C9155306F05D}" dt="2022-10-25T05:54:39.433" v="65" actId="478"/>
          <ac:picMkLst>
            <pc:docMk/>
            <pc:sldMk cId="4291847785" sldId="279"/>
            <ac:picMk id="10" creationId="{1D4E5F9F-523E-9A20-A2F9-296AA31A5C6C}"/>
          </ac:picMkLst>
        </pc:picChg>
      </pc:sldChg>
      <pc:sldChg chg="modSp add mod">
        <pc:chgData name="吴 义恒" userId="cf4f4e1923006a60" providerId="LiveId" clId="{E6F71129-9262-41BA-95A9-C9155306F05D}" dt="2022-10-25T05:57:16.179" v="167" actId="20577"/>
        <pc:sldMkLst>
          <pc:docMk/>
          <pc:sldMk cId="3285381184" sldId="280"/>
        </pc:sldMkLst>
        <pc:spChg chg="mod">
          <ac:chgData name="吴 义恒" userId="cf4f4e1923006a60" providerId="LiveId" clId="{E6F71129-9262-41BA-95A9-C9155306F05D}" dt="2022-10-25T05:57:16.179" v="167" actId="20577"/>
          <ac:spMkLst>
            <pc:docMk/>
            <pc:sldMk cId="3285381184" sldId="280"/>
            <ac:spMk id="2" creationId="{7BA2DFE5-9F99-27BF-D434-83399894D5CB}"/>
          </ac:spMkLst>
        </pc:spChg>
      </pc:sldChg>
      <pc:sldChg chg="addSp delSp modSp add mod">
        <pc:chgData name="吴 义恒" userId="cf4f4e1923006a60" providerId="LiveId" clId="{E6F71129-9262-41BA-95A9-C9155306F05D}" dt="2022-10-25T06:03:26.929" v="288" actId="1076"/>
        <pc:sldMkLst>
          <pc:docMk/>
          <pc:sldMk cId="1353207854" sldId="281"/>
        </pc:sldMkLst>
        <pc:spChg chg="mod">
          <ac:chgData name="吴 义恒" userId="cf4f4e1923006a60" providerId="LiveId" clId="{E6F71129-9262-41BA-95A9-C9155306F05D}" dt="2022-10-25T06:02:39.888" v="281"/>
          <ac:spMkLst>
            <pc:docMk/>
            <pc:sldMk cId="1353207854" sldId="281"/>
            <ac:spMk id="3" creationId="{9483B97C-16C3-DA56-E787-ECCEC7DDE924}"/>
          </ac:spMkLst>
        </pc:spChg>
        <pc:picChg chg="del">
          <ac:chgData name="吴 义恒" userId="cf4f4e1923006a60" providerId="LiveId" clId="{E6F71129-9262-41BA-95A9-C9155306F05D}" dt="2022-10-25T06:01:55.425" v="256" actId="478"/>
          <ac:picMkLst>
            <pc:docMk/>
            <pc:sldMk cId="1353207854" sldId="281"/>
            <ac:picMk id="5" creationId="{1664EC62-DB31-DED0-940C-B2123A8CFDF1}"/>
          </ac:picMkLst>
        </pc:picChg>
        <pc:picChg chg="add mod">
          <ac:chgData name="吴 义恒" userId="cf4f4e1923006a60" providerId="LiveId" clId="{E6F71129-9262-41BA-95A9-C9155306F05D}" dt="2022-10-25T06:03:26.929" v="288" actId="1076"/>
          <ac:picMkLst>
            <pc:docMk/>
            <pc:sldMk cId="1353207854" sldId="281"/>
            <ac:picMk id="6" creationId="{8AB050FD-CCBF-1586-13B2-352041985157}"/>
          </ac:picMkLst>
        </pc:picChg>
      </pc:sldChg>
      <pc:sldChg chg="modSp add mod">
        <pc:chgData name="吴 义恒" userId="cf4f4e1923006a60" providerId="LiveId" clId="{E6F71129-9262-41BA-95A9-C9155306F05D}" dt="2022-10-25T06:16:44.790" v="863" actId="20577"/>
        <pc:sldMkLst>
          <pc:docMk/>
          <pc:sldMk cId="680806328" sldId="282"/>
        </pc:sldMkLst>
        <pc:spChg chg="mod">
          <ac:chgData name="吴 义恒" userId="cf4f4e1923006a60" providerId="LiveId" clId="{E6F71129-9262-41BA-95A9-C9155306F05D}" dt="2022-10-25T06:16:44.790" v="863" actId="20577"/>
          <ac:spMkLst>
            <pc:docMk/>
            <pc:sldMk cId="680806328" sldId="282"/>
            <ac:spMk id="2" creationId="{7BA2DFE5-9F99-27BF-D434-83399894D5CB}"/>
          </ac:spMkLst>
        </pc:spChg>
      </pc:sldChg>
      <pc:sldChg chg="add del">
        <pc:chgData name="吴 义恒" userId="cf4f4e1923006a60" providerId="LiveId" clId="{E6F71129-9262-41BA-95A9-C9155306F05D}" dt="2022-10-25T06:05:25.353" v="307" actId="2890"/>
        <pc:sldMkLst>
          <pc:docMk/>
          <pc:sldMk cId="252964066" sldId="283"/>
        </pc:sldMkLst>
      </pc:sldChg>
      <pc:sldChg chg="addSp delSp modSp add mod">
        <pc:chgData name="吴 义恒" userId="cf4f4e1923006a60" providerId="LiveId" clId="{E6F71129-9262-41BA-95A9-C9155306F05D}" dt="2022-10-25T08:49:41.935" v="2929" actId="20577"/>
        <pc:sldMkLst>
          <pc:docMk/>
          <pc:sldMk cId="492402924" sldId="283"/>
        </pc:sldMkLst>
        <pc:spChg chg="mod">
          <ac:chgData name="吴 义恒" userId="cf4f4e1923006a60" providerId="LiveId" clId="{E6F71129-9262-41BA-95A9-C9155306F05D}" dt="2022-10-25T06:16:48.019" v="864"/>
          <ac:spMkLst>
            <pc:docMk/>
            <pc:sldMk cId="492402924" sldId="283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8:49:41.935" v="2929" actId="20577"/>
          <ac:spMkLst>
            <pc:docMk/>
            <pc:sldMk cId="492402924" sldId="283"/>
            <ac:spMk id="3" creationId="{9483B97C-16C3-DA56-E787-ECCEC7DDE924}"/>
          </ac:spMkLst>
        </pc:spChg>
        <pc:picChg chg="del">
          <ac:chgData name="吴 义恒" userId="cf4f4e1923006a60" providerId="LiveId" clId="{E6F71129-9262-41BA-95A9-C9155306F05D}" dt="2022-10-25T06:05:38.923" v="310" actId="478"/>
          <ac:picMkLst>
            <pc:docMk/>
            <pc:sldMk cId="492402924" sldId="283"/>
            <ac:picMk id="6" creationId="{8AB050FD-CCBF-1586-13B2-352041985157}"/>
          </ac:picMkLst>
        </pc:picChg>
        <pc:picChg chg="add mod">
          <ac:chgData name="吴 义恒" userId="cf4f4e1923006a60" providerId="LiveId" clId="{E6F71129-9262-41BA-95A9-C9155306F05D}" dt="2022-10-25T06:16:58.161" v="868" actId="1076"/>
          <ac:picMkLst>
            <pc:docMk/>
            <pc:sldMk cId="492402924" sldId="283"/>
            <ac:picMk id="1026" creationId="{D52967C4-C090-D12D-9FB4-A091E447579C}"/>
          </ac:picMkLst>
        </pc:picChg>
      </pc:sldChg>
      <pc:sldChg chg="delSp modSp add mod">
        <pc:chgData name="吴 义恒" userId="cf4f4e1923006a60" providerId="LiveId" clId="{E6F71129-9262-41BA-95A9-C9155306F05D}" dt="2022-10-25T09:12:38.503" v="3464" actId="20577"/>
        <pc:sldMkLst>
          <pc:docMk/>
          <pc:sldMk cId="3531712418" sldId="284"/>
        </pc:sldMkLst>
        <pc:spChg chg="mod">
          <ac:chgData name="吴 义恒" userId="cf4f4e1923006a60" providerId="LiveId" clId="{E6F71129-9262-41BA-95A9-C9155306F05D}" dt="2022-10-25T06:17:56.168" v="898"/>
          <ac:spMkLst>
            <pc:docMk/>
            <pc:sldMk cId="3531712418" sldId="284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9:12:38.503" v="3464" actId="20577"/>
          <ac:spMkLst>
            <pc:docMk/>
            <pc:sldMk cId="3531712418" sldId="284"/>
            <ac:spMk id="3" creationId="{9483B97C-16C3-DA56-E787-ECCEC7DDE924}"/>
          </ac:spMkLst>
        </pc:spChg>
        <pc:picChg chg="del">
          <ac:chgData name="吴 义恒" userId="cf4f4e1923006a60" providerId="LiveId" clId="{E6F71129-9262-41BA-95A9-C9155306F05D}" dt="2022-10-25T06:10:39.775" v="644" actId="478"/>
          <ac:picMkLst>
            <pc:docMk/>
            <pc:sldMk cId="3531712418" sldId="284"/>
            <ac:picMk id="1026" creationId="{D52967C4-C090-D12D-9FB4-A091E447579C}"/>
          </ac:picMkLst>
        </pc:picChg>
      </pc:sldChg>
      <pc:sldChg chg="addSp modSp add mod">
        <pc:chgData name="吴 义恒" userId="cf4f4e1923006a60" providerId="LiveId" clId="{E6F71129-9262-41BA-95A9-C9155306F05D}" dt="2022-10-25T06:17:58.575" v="899"/>
        <pc:sldMkLst>
          <pc:docMk/>
          <pc:sldMk cId="4283226624" sldId="285"/>
        </pc:sldMkLst>
        <pc:spChg chg="mod">
          <ac:chgData name="吴 义恒" userId="cf4f4e1923006a60" providerId="LiveId" clId="{E6F71129-9262-41BA-95A9-C9155306F05D}" dt="2022-10-25T06:17:58.575" v="899"/>
          <ac:spMkLst>
            <pc:docMk/>
            <pc:sldMk cId="4283226624" sldId="285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6:17:24.400" v="885" actId="14"/>
          <ac:spMkLst>
            <pc:docMk/>
            <pc:sldMk cId="4283226624" sldId="285"/>
            <ac:spMk id="3" creationId="{9483B97C-16C3-DA56-E787-ECCEC7DDE924}"/>
          </ac:spMkLst>
        </pc:spChg>
        <pc:picChg chg="add mod">
          <ac:chgData name="吴 义恒" userId="cf4f4e1923006a60" providerId="LiveId" clId="{E6F71129-9262-41BA-95A9-C9155306F05D}" dt="2022-10-25T06:17:30.474" v="888" actId="1076"/>
          <ac:picMkLst>
            <pc:docMk/>
            <pc:sldMk cId="4283226624" sldId="285"/>
            <ac:picMk id="5" creationId="{9E9B89F8-4D5C-EFD3-56D5-4F74E2F4B1A6}"/>
          </ac:picMkLst>
        </pc:picChg>
      </pc:sldChg>
      <pc:sldChg chg="addSp delSp modSp add mod">
        <pc:chgData name="吴 义恒" userId="cf4f4e1923006a60" providerId="LiveId" clId="{E6F71129-9262-41BA-95A9-C9155306F05D}" dt="2022-10-25T06:18:00.716" v="900"/>
        <pc:sldMkLst>
          <pc:docMk/>
          <pc:sldMk cId="3648551526" sldId="286"/>
        </pc:sldMkLst>
        <pc:spChg chg="mod">
          <ac:chgData name="吴 义恒" userId="cf4f4e1923006a60" providerId="LiveId" clId="{E6F71129-9262-41BA-95A9-C9155306F05D}" dt="2022-10-25T06:18:00.716" v="900"/>
          <ac:spMkLst>
            <pc:docMk/>
            <pc:sldMk cId="3648551526" sldId="286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6:17:40.893" v="895" actId="14"/>
          <ac:spMkLst>
            <pc:docMk/>
            <pc:sldMk cId="3648551526" sldId="286"/>
            <ac:spMk id="3" creationId="{9483B97C-16C3-DA56-E787-ECCEC7DDE924}"/>
          </ac:spMkLst>
        </pc:spChg>
        <pc:picChg chg="del">
          <ac:chgData name="吴 义恒" userId="cf4f4e1923006a60" providerId="LiveId" clId="{E6F71129-9262-41BA-95A9-C9155306F05D}" dt="2022-10-25T06:15:03.781" v="856" actId="478"/>
          <ac:picMkLst>
            <pc:docMk/>
            <pc:sldMk cId="3648551526" sldId="286"/>
            <ac:picMk id="5" creationId="{9E9B89F8-4D5C-EFD3-56D5-4F74E2F4B1A6}"/>
          </ac:picMkLst>
        </pc:picChg>
        <pc:picChg chg="add mod">
          <ac:chgData name="吴 义恒" userId="cf4f4e1923006a60" providerId="LiveId" clId="{E6F71129-9262-41BA-95A9-C9155306F05D}" dt="2022-10-25T06:17:45.303" v="897" actId="14100"/>
          <ac:picMkLst>
            <pc:docMk/>
            <pc:sldMk cId="3648551526" sldId="286"/>
            <ac:picMk id="6" creationId="{C701CEC8-FDFB-7013-CBE0-78AE48CEB237}"/>
          </ac:picMkLst>
        </pc:picChg>
      </pc:sldChg>
      <pc:sldChg chg="add del">
        <pc:chgData name="吴 义恒" userId="cf4f4e1923006a60" providerId="LiveId" clId="{E6F71129-9262-41BA-95A9-C9155306F05D}" dt="2022-10-25T06:18:05.414" v="902" actId="2696"/>
        <pc:sldMkLst>
          <pc:docMk/>
          <pc:sldMk cId="2242998560" sldId="287"/>
        </pc:sldMkLst>
      </pc:sldChg>
      <pc:sldChg chg="modSp add mod">
        <pc:chgData name="吴 义恒" userId="cf4f4e1923006a60" providerId="LiveId" clId="{E6F71129-9262-41BA-95A9-C9155306F05D}" dt="2022-10-25T09:25:51.175" v="3507" actId="20577"/>
        <pc:sldMkLst>
          <pc:docMk/>
          <pc:sldMk cId="3574207399" sldId="287"/>
        </pc:sldMkLst>
        <pc:spChg chg="mod">
          <ac:chgData name="吴 义恒" userId="cf4f4e1923006a60" providerId="LiveId" clId="{E6F71129-9262-41BA-95A9-C9155306F05D}" dt="2022-10-25T09:25:51.175" v="3507" actId="20577"/>
          <ac:spMkLst>
            <pc:docMk/>
            <pc:sldMk cId="3574207399" sldId="287"/>
            <ac:spMk id="2" creationId="{7BA2DFE5-9F99-27BF-D434-83399894D5CB}"/>
          </ac:spMkLst>
        </pc:spChg>
      </pc:sldChg>
      <pc:sldChg chg="delSp modSp add mod">
        <pc:chgData name="吴 义恒" userId="cf4f4e1923006a60" providerId="LiveId" clId="{E6F71129-9262-41BA-95A9-C9155306F05D}" dt="2022-10-25T09:25:54.213" v="3508" actId="20577"/>
        <pc:sldMkLst>
          <pc:docMk/>
          <pc:sldMk cId="461666614" sldId="288"/>
        </pc:sldMkLst>
        <pc:spChg chg="mod">
          <ac:chgData name="吴 义恒" userId="cf4f4e1923006a60" providerId="LiveId" clId="{E6F71129-9262-41BA-95A9-C9155306F05D}" dt="2022-10-25T09:25:54.213" v="3508" actId="20577"/>
          <ac:spMkLst>
            <pc:docMk/>
            <pc:sldMk cId="461666614" sldId="288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6:19:47.452" v="1052" actId="207"/>
          <ac:spMkLst>
            <pc:docMk/>
            <pc:sldMk cId="461666614" sldId="288"/>
            <ac:spMk id="3" creationId="{9483B97C-16C3-DA56-E787-ECCEC7DDE924}"/>
          </ac:spMkLst>
        </pc:spChg>
        <pc:picChg chg="del">
          <ac:chgData name="吴 义恒" userId="cf4f4e1923006a60" providerId="LiveId" clId="{E6F71129-9262-41BA-95A9-C9155306F05D}" dt="2022-10-25T06:18:40.390" v="931" actId="478"/>
          <ac:picMkLst>
            <pc:docMk/>
            <pc:sldMk cId="461666614" sldId="288"/>
            <ac:picMk id="6" creationId="{C701CEC8-FDFB-7013-CBE0-78AE48CEB237}"/>
          </ac:picMkLst>
        </pc:picChg>
      </pc:sldChg>
      <pc:sldChg chg="add del">
        <pc:chgData name="吴 义恒" userId="cf4f4e1923006a60" providerId="LiveId" clId="{E6F71129-9262-41BA-95A9-C9155306F05D}" dt="2022-10-25T06:18:35.591" v="929" actId="47"/>
        <pc:sldMkLst>
          <pc:docMk/>
          <pc:sldMk cId="929573202" sldId="288"/>
        </pc:sldMkLst>
      </pc:sldChg>
      <pc:sldChg chg="modSp add mod">
        <pc:chgData name="吴 义恒" userId="cf4f4e1923006a60" providerId="LiveId" clId="{E6F71129-9262-41BA-95A9-C9155306F05D}" dt="2022-10-25T09:25:57.075" v="3509" actId="20577"/>
        <pc:sldMkLst>
          <pc:docMk/>
          <pc:sldMk cId="1258619179" sldId="289"/>
        </pc:sldMkLst>
        <pc:spChg chg="mod">
          <ac:chgData name="吴 义恒" userId="cf4f4e1923006a60" providerId="LiveId" clId="{E6F71129-9262-41BA-95A9-C9155306F05D}" dt="2022-10-25T09:25:57.075" v="3509" actId="20577"/>
          <ac:spMkLst>
            <pc:docMk/>
            <pc:sldMk cId="1258619179" sldId="289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6:20:36.554" v="1115" actId="20577"/>
          <ac:spMkLst>
            <pc:docMk/>
            <pc:sldMk cId="1258619179" sldId="289"/>
            <ac:spMk id="3" creationId="{9483B97C-16C3-DA56-E787-ECCEC7DDE924}"/>
          </ac:spMkLst>
        </pc:spChg>
      </pc:sldChg>
      <pc:sldChg chg="modSp add mod">
        <pc:chgData name="吴 义恒" userId="cf4f4e1923006a60" providerId="LiveId" clId="{E6F71129-9262-41BA-95A9-C9155306F05D}" dt="2022-10-25T09:26:00.572" v="3510" actId="20577"/>
        <pc:sldMkLst>
          <pc:docMk/>
          <pc:sldMk cId="3555457363" sldId="290"/>
        </pc:sldMkLst>
        <pc:spChg chg="mod">
          <ac:chgData name="吴 义恒" userId="cf4f4e1923006a60" providerId="LiveId" clId="{E6F71129-9262-41BA-95A9-C9155306F05D}" dt="2022-10-25T09:26:00.572" v="3510" actId="20577"/>
          <ac:spMkLst>
            <pc:docMk/>
            <pc:sldMk cId="3555457363" sldId="290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9:13:42.009" v="3466"/>
          <ac:spMkLst>
            <pc:docMk/>
            <pc:sldMk cId="3555457363" sldId="290"/>
            <ac:spMk id="3" creationId="{9483B97C-16C3-DA56-E787-ECCEC7DDE924}"/>
          </ac:spMkLst>
        </pc:spChg>
      </pc:sldChg>
      <pc:sldChg chg="addSp delSp modSp add mod">
        <pc:chgData name="吴 义恒" userId="cf4f4e1923006a60" providerId="LiveId" clId="{E6F71129-9262-41BA-95A9-C9155306F05D}" dt="2022-10-25T07:54:03.552" v="1873" actId="1076"/>
        <pc:sldMkLst>
          <pc:docMk/>
          <pc:sldMk cId="906236392" sldId="291"/>
        </pc:sldMkLst>
        <pc:spChg chg="mod">
          <ac:chgData name="吴 义恒" userId="cf4f4e1923006a60" providerId="LiveId" clId="{E6F71129-9262-41BA-95A9-C9155306F05D}" dt="2022-10-25T06:42:15.048" v="1279"/>
          <ac:spMkLst>
            <pc:docMk/>
            <pc:sldMk cId="906236392" sldId="291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7:49:22.784" v="1785" actId="20577"/>
          <ac:spMkLst>
            <pc:docMk/>
            <pc:sldMk cId="906236392" sldId="291"/>
            <ac:spMk id="3" creationId="{9483B97C-16C3-DA56-E787-ECCEC7DDE924}"/>
          </ac:spMkLst>
        </pc:spChg>
        <pc:spChg chg="add mod">
          <ac:chgData name="吴 义恒" userId="cf4f4e1923006a60" providerId="LiveId" clId="{E6F71129-9262-41BA-95A9-C9155306F05D}" dt="2022-10-25T07:35:54.460" v="1585" actId="1076"/>
          <ac:spMkLst>
            <pc:docMk/>
            <pc:sldMk cId="906236392" sldId="291"/>
            <ac:spMk id="7" creationId="{ECBDAE97-9F01-1778-F95E-E7743BE0D7E0}"/>
          </ac:spMkLst>
        </pc:spChg>
        <pc:spChg chg="add mod">
          <ac:chgData name="吴 义恒" userId="cf4f4e1923006a60" providerId="LiveId" clId="{E6F71129-9262-41BA-95A9-C9155306F05D}" dt="2022-10-25T07:53:48.569" v="1866" actId="14100"/>
          <ac:spMkLst>
            <pc:docMk/>
            <pc:sldMk cId="906236392" sldId="291"/>
            <ac:spMk id="8" creationId="{31F69A04-1B75-A043-A7B3-2ADC1B68C00E}"/>
          </ac:spMkLst>
        </pc:spChg>
        <pc:spChg chg="add mod">
          <ac:chgData name="吴 义恒" userId="cf4f4e1923006a60" providerId="LiveId" clId="{E6F71129-9262-41BA-95A9-C9155306F05D}" dt="2022-10-25T07:53:52.917" v="1868" actId="1076"/>
          <ac:spMkLst>
            <pc:docMk/>
            <pc:sldMk cId="906236392" sldId="291"/>
            <ac:spMk id="9" creationId="{51EC3775-04CA-0220-49CE-F055F7B2EA8A}"/>
          </ac:spMkLst>
        </pc:spChg>
        <pc:spChg chg="add mod">
          <ac:chgData name="吴 义恒" userId="cf4f4e1923006a60" providerId="LiveId" clId="{E6F71129-9262-41BA-95A9-C9155306F05D}" dt="2022-10-25T07:53:59.691" v="1871" actId="14100"/>
          <ac:spMkLst>
            <pc:docMk/>
            <pc:sldMk cId="906236392" sldId="291"/>
            <ac:spMk id="10" creationId="{7A079029-EED4-F04B-0ACC-E3E6D3C95603}"/>
          </ac:spMkLst>
        </pc:spChg>
        <pc:spChg chg="add mod">
          <ac:chgData name="吴 义恒" userId="cf4f4e1923006a60" providerId="LiveId" clId="{E6F71129-9262-41BA-95A9-C9155306F05D}" dt="2022-10-25T07:54:03.552" v="1873" actId="1076"/>
          <ac:spMkLst>
            <pc:docMk/>
            <pc:sldMk cId="906236392" sldId="291"/>
            <ac:spMk id="11" creationId="{CD5961CE-E4BA-2789-88EC-169FF001CBDE}"/>
          </ac:spMkLst>
        </pc:spChg>
        <pc:picChg chg="add del mod">
          <ac:chgData name="吴 义恒" userId="cf4f4e1923006a60" providerId="LiveId" clId="{E6F71129-9262-41BA-95A9-C9155306F05D}" dt="2022-10-25T06:58:17.430" v="1556" actId="478"/>
          <ac:picMkLst>
            <pc:docMk/>
            <pc:sldMk cId="906236392" sldId="291"/>
            <ac:picMk id="5" creationId="{A7F80F47-4361-2224-692B-FC3A7DA55FA9}"/>
          </ac:picMkLst>
        </pc:picChg>
      </pc:sldChg>
      <pc:sldChg chg="modSp add mod">
        <pc:chgData name="吴 义恒" userId="cf4f4e1923006a60" providerId="LiveId" clId="{E6F71129-9262-41BA-95A9-C9155306F05D}" dt="2022-10-25T06:23:57.386" v="1278" actId="20577"/>
        <pc:sldMkLst>
          <pc:docMk/>
          <pc:sldMk cId="867361724" sldId="292"/>
        </pc:sldMkLst>
        <pc:spChg chg="mod">
          <ac:chgData name="吴 义恒" userId="cf4f4e1923006a60" providerId="LiveId" clId="{E6F71129-9262-41BA-95A9-C9155306F05D}" dt="2022-10-25T06:23:57.386" v="1278" actId="20577"/>
          <ac:spMkLst>
            <pc:docMk/>
            <pc:sldMk cId="867361724" sldId="292"/>
            <ac:spMk id="2" creationId="{7BA2DFE5-9F99-27BF-D434-83399894D5CB}"/>
          </ac:spMkLst>
        </pc:spChg>
      </pc:sldChg>
      <pc:sldChg chg="addSp modSp add mod">
        <pc:chgData name="吴 义恒" userId="cf4f4e1923006a60" providerId="LiveId" clId="{E6F71129-9262-41BA-95A9-C9155306F05D}" dt="2022-10-25T07:54:23.232" v="1880" actId="14100"/>
        <pc:sldMkLst>
          <pc:docMk/>
          <pc:sldMk cId="1118994026" sldId="293"/>
        </pc:sldMkLst>
        <pc:spChg chg="mod">
          <ac:chgData name="吴 义恒" userId="cf4f4e1923006a60" providerId="LiveId" clId="{E6F71129-9262-41BA-95A9-C9155306F05D}" dt="2022-10-25T07:49:26.890" v="1786"/>
          <ac:spMkLst>
            <pc:docMk/>
            <pc:sldMk cId="1118994026" sldId="293"/>
            <ac:spMk id="3" creationId="{9483B97C-16C3-DA56-E787-ECCEC7DDE924}"/>
          </ac:spMkLst>
        </pc:spChg>
        <pc:spChg chg="add mod">
          <ac:chgData name="吴 义恒" userId="cf4f4e1923006a60" providerId="LiveId" clId="{E6F71129-9262-41BA-95A9-C9155306F05D}" dt="2022-10-25T07:36:03.497" v="1586" actId="1076"/>
          <ac:spMkLst>
            <pc:docMk/>
            <pc:sldMk cId="1118994026" sldId="293"/>
            <ac:spMk id="7" creationId="{8BDE6B59-D935-9CBB-976B-E1F54E16482E}"/>
          </ac:spMkLst>
        </pc:spChg>
        <pc:spChg chg="add mod">
          <ac:chgData name="吴 义恒" userId="cf4f4e1923006a60" providerId="LiveId" clId="{E6F71129-9262-41BA-95A9-C9155306F05D}" dt="2022-10-25T07:54:16.904" v="1877" actId="1076"/>
          <ac:spMkLst>
            <pc:docMk/>
            <pc:sldMk cId="1118994026" sldId="293"/>
            <ac:spMk id="8" creationId="{8BBF4653-D55D-CADA-7DE4-4BFD1639060A}"/>
          </ac:spMkLst>
        </pc:spChg>
        <pc:spChg chg="add mod">
          <ac:chgData name="吴 义恒" userId="cf4f4e1923006a60" providerId="LiveId" clId="{E6F71129-9262-41BA-95A9-C9155306F05D}" dt="2022-10-25T07:54:23.232" v="1880" actId="14100"/>
          <ac:spMkLst>
            <pc:docMk/>
            <pc:sldMk cId="1118994026" sldId="293"/>
            <ac:spMk id="9" creationId="{20E0EDBD-099B-3A9B-43DC-E4BAB9D949B3}"/>
          </ac:spMkLst>
        </pc:spChg>
        <pc:picChg chg="add mod">
          <ac:chgData name="吴 义恒" userId="cf4f4e1923006a60" providerId="LiveId" clId="{E6F71129-9262-41BA-95A9-C9155306F05D}" dt="2022-10-25T07:34:59.831" v="1580" actId="14100"/>
          <ac:picMkLst>
            <pc:docMk/>
            <pc:sldMk cId="1118994026" sldId="293"/>
            <ac:picMk id="5" creationId="{3E9B3A05-4FC6-3692-E20C-278C04BCD09C}"/>
          </ac:picMkLst>
        </pc:picChg>
      </pc:sldChg>
      <pc:sldChg chg="addSp delSp modSp add mod">
        <pc:chgData name="吴 义恒" userId="cf4f4e1923006a60" providerId="LiveId" clId="{E6F71129-9262-41BA-95A9-C9155306F05D}" dt="2022-10-25T07:55:18.868" v="1891" actId="14100"/>
        <pc:sldMkLst>
          <pc:docMk/>
          <pc:sldMk cId="133901608" sldId="294"/>
        </pc:sldMkLst>
        <pc:spChg chg="mod">
          <ac:chgData name="吴 义恒" userId="cf4f4e1923006a60" providerId="LiveId" clId="{E6F71129-9262-41BA-95A9-C9155306F05D}" dt="2022-10-25T07:50:03.415" v="1789"/>
          <ac:spMkLst>
            <pc:docMk/>
            <pc:sldMk cId="133901608" sldId="294"/>
            <ac:spMk id="3" creationId="{9483B97C-16C3-DA56-E787-ECCEC7DDE924}"/>
          </ac:spMkLst>
        </pc:spChg>
        <pc:spChg chg="add del mod">
          <ac:chgData name="吴 义恒" userId="cf4f4e1923006a60" providerId="LiveId" clId="{E6F71129-9262-41BA-95A9-C9155306F05D}" dt="2022-10-25T07:45:36.629" v="1659"/>
          <ac:spMkLst>
            <pc:docMk/>
            <pc:sldMk cId="133901608" sldId="294"/>
            <ac:spMk id="4" creationId="{5D7A95DD-1417-2874-BF67-C9E3A2B75E71}"/>
          </ac:spMkLst>
        </pc:spChg>
        <pc:spChg chg="del mod">
          <ac:chgData name="吴 义恒" userId="cf4f4e1923006a60" providerId="LiveId" clId="{E6F71129-9262-41BA-95A9-C9155306F05D}" dt="2022-10-25T07:45:04.497" v="1590" actId="21"/>
          <ac:spMkLst>
            <pc:docMk/>
            <pc:sldMk cId="133901608" sldId="294"/>
            <ac:spMk id="7" creationId="{8BDE6B59-D935-9CBB-976B-E1F54E16482E}"/>
          </ac:spMkLst>
        </pc:spChg>
        <pc:spChg chg="add del mod">
          <ac:chgData name="吴 义恒" userId="cf4f4e1923006a60" providerId="LiveId" clId="{E6F71129-9262-41BA-95A9-C9155306F05D}" dt="2022-10-25T07:47:47.341" v="1724" actId="478"/>
          <ac:spMkLst>
            <pc:docMk/>
            <pc:sldMk cId="133901608" sldId="294"/>
            <ac:spMk id="8" creationId="{0B5F46EF-9DD4-36F9-D0B1-7DDC440ACAB4}"/>
          </ac:spMkLst>
        </pc:spChg>
        <pc:spChg chg="add mod">
          <ac:chgData name="吴 义恒" userId="cf4f4e1923006a60" providerId="LiveId" clId="{E6F71129-9262-41BA-95A9-C9155306F05D}" dt="2022-10-25T07:48:15.203" v="1731" actId="255"/>
          <ac:spMkLst>
            <pc:docMk/>
            <pc:sldMk cId="133901608" sldId="294"/>
            <ac:spMk id="10" creationId="{8AABF6D0-8887-1877-58F3-0E30FE862767}"/>
          </ac:spMkLst>
        </pc:spChg>
        <pc:spChg chg="add mod">
          <ac:chgData name="吴 义恒" userId="cf4f4e1923006a60" providerId="LiveId" clId="{E6F71129-9262-41BA-95A9-C9155306F05D}" dt="2022-10-25T07:55:05.495" v="1887" actId="1076"/>
          <ac:spMkLst>
            <pc:docMk/>
            <pc:sldMk cId="133901608" sldId="294"/>
            <ac:spMk id="11" creationId="{BBA04D98-2E79-F794-61D9-8402C669C3F6}"/>
          </ac:spMkLst>
        </pc:spChg>
        <pc:spChg chg="add mod">
          <ac:chgData name="吴 义恒" userId="cf4f4e1923006a60" providerId="LiveId" clId="{E6F71129-9262-41BA-95A9-C9155306F05D}" dt="2022-10-25T07:55:18.868" v="1891" actId="14100"/>
          <ac:spMkLst>
            <pc:docMk/>
            <pc:sldMk cId="133901608" sldId="294"/>
            <ac:spMk id="12" creationId="{C06415ED-2987-B9FE-F161-32C082687CC4}"/>
          </ac:spMkLst>
        </pc:spChg>
        <pc:picChg chg="del">
          <ac:chgData name="吴 义恒" userId="cf4f4e1923006a60" providerId="LiveId" clId="{E6F71129-9262-41BA-95A9-C9155306F05D}" dt="2022-10-25T07:37:18.779" v="1588" actId="478"/>
          <ac:picMkLst>
            <pc:docMk/>
            <pc:sldMk cId="133901608" sldId="294"/>
            <ac:picMk id="5" creationId="{3E9B3A05-4FC6-3692-E20C-278C04BCD09C}"/>
          </ac:picMkLst>
        </pc:picChg>
      </pc:sldChg>
      <pc:sldChg chg="addSp delSp modSp add mod ord">
        <pc:chgData name="吴 义恒" userId="cf4f4e1923006a60" providerId="LiveId" clId="{E6F71129-9262-41BA-95A9-C9155306F05D}" dt="2022-10-25T07:54:44.380" v="1883" actId="14100"/>
        <pc:sldMkLst>
          <pc:docMk/>
          <pc:sldMk cId="2049671159" sldId="295"/>
        </pc:sldMkLst>
        <pc:spChg chg="mod">
          <ac:chgData name="吴 义恒" userId="cf4f4e1923006a60" providerId="LiveId" clId="{E6F71129-9262-41BA-95A9-C9155306F05D}" dt="2022-10-25T07:49:28.923" v="1787"/>
          <ac:spMkLst>
            <pc:docMk/>
            <pc:sldMk cId="2049671159" sldId="295"/>
            <ac:spMk id="3" creationId="{9483B97C-16C3-DA56-E787-ECCEC7DDE924}"/>
          </ac:spMkLst>
        </pc:spChg>
        <pc:spChg chg="add mod">
          <ac:chgData name="吴 义恒" userId="cf4f4e1923006a60" providerId="LiveId" clId="{E6F71129-9262-41BA-95A9-C9155306F05D}" dt="2022-10-25T07:54:44.380" v="1883" actId="14100"/>
          <ac:spMkLst>
            <pc:docMk/>
            <pc:sldMk cId="2049671159" sldId="295"/>
            <ac:spMk id="4" creationId="{AEC02AB7-77EC-B4E8-0C87-36E405C78188}"/>
          </ac:spMkLst>
        </pc:spChg>
        <pc:spChg chg="mod">
          <ac:chgData name="吴 义恒" userId="cf4f4e1923006a60" providerId="LiveId" clId="{E6F71129-9262-41BA-95A9-C9155306F05D}" dt="2022-10-25T07:48:33.540" v="1735" actId="1076"/>
          <ac:spMkLst>
            <pc:docMk/>
            <pc:sldMk cId="2049671159" sldId="295"/>
            <ac:spMk id="8" creationId="{0B5F46EF-9DD4-36F9-D0B1-7DDC440ACAB4}"/>
          </ac:spMkLst>
        </pc:spChg>
        <pc:spChg chg="del mod">
          <ac:chgData name="吴 义恒" userId="cf4f4e1923006a60" providerId="LiveId" clId="{E6F71129-9262-41BA-95A9-C9155306F05D}" dt="2022-10-25T07:47:40.173" v="1720" actId="478"/>
          <ac:spMkLst>
            <pc:docMk/>
            <pc:sldMk cId="2049671159" sldId="295"/>
            <ac:spMk id="10" creationId="{8AABF6D0-8887-1877-58F3-0E30FE862767}"/>
          </ac:spMkLst>
        </pc:spChg>
      </pc:sldChg>
      <pc:sldChg chg="addSp delSp modSp add mod">
        <pc:chgData name="吴 义恒" userId="cf4f4e1923006a60" providerId="LiveId" clId="{E6F71129-9262-41BA-95A9-C9155306F05D}" dt="2022-10-25T09:20:38.964" v="3498" actId="1076"/>
        <pc:sldMkLst>
          <pc:docMk/>
          <pc:sldMk cId="2397782937" sldId="296"/>
        </pc:sldMkLst>
        <pc:spChg chg="mod">
          <ac:chgData name="吴 义恒" userId="cf4f4e1923006a60" providerId="LiveId" clId="{E6F71129-9262-41BA-95A9-C9155306F05D}" dt="2022-10-25T09:20:34.978" v="3496" actId="27636"/>
          <ac:spMkLst>
            <pc:docMk/>
            <pc:sldMk cId="2397782937" sldId="296"/>
            <ac:spMk id="3" creationId="{9483B97C-16C3-DA56-E787-ECCEC7DDE924}"/>
          </ac:spMkLst>
        </pc:spChg>
        <pc:spChg chg="del">
          <ac:chgData name="吴 义恒" userId="cf4f4e1923006a60" providerId="LiveId" clId="{E6F71129-9262-41BA-95A9-C9155306F05D}" dt="2022-10-25T09:08:14.888" v="3410" actId="478"/>
          <ac:spMkLst>
            <pc:docMk/>
            <pc:sldMk cId="2397782937" sldId="296"/>
            <ac:spMk id="10" creationId="{8AABF6D0-8887-1877-58F3-0E30FE862767}"/>
          </ac:spMkLst>
        </pc:spChg>
        <pc:picChg chg="add mod">
          <ac:chgData name="吴 义恒" userId="cf4f4e1923006a60" providerId="LiveId" clId="{E6F71129-9262-41BA-95A9-C9155306F05D}" dt="2022-10-25T09:20:38.964" v="3498" actId="1076"/>
          <ac:picMkLst>
            <pc:docMk/>
            <pc:sldMk cId="2397782937" sldId="296"/>
            <ac:picMk id="5" creationId="{362AF38E-D179-FFB1-33B8-321E45283AC1}"/>
          </ac:picMkLst>
        </pc:picChg>
      </pc:sldChg>
      <pc:sldChg chg="modSp add mod">
        <pc:chgData name="吴 义恒" userId="cf4f4e1923006a60" providerId="LiveId" clId="{E6F71129-9262-41BA-95A9-C9155306F05D}" dt="2022-10-25T07:51:29.199" v="1850" actId="20577"/>
        <pc:sldMkLst>
          <pc:docMk/>
          <pc:sldMk cId="999426490" sldId="297"/>
        </pc:sldMkLst>
        <pc:spChg chg="mod">
          <ac:chgData name="吴 义恒" userId="cf4f4e1923006a60" providerId="LiveId" clId="{E6F71129-9262-41BA-95A9-C9155306F05D}" dt="2022-10-25T07:51:29.199" v="1850" actId="20577"/>
          <ac:spMkLst>
            <pc:docMk/>
            <pc:sldMk cId="999426490" sldId="297"/>
            <ac:spMk id="2" creationId="{7BA2DFE5-9F99-27BF-D434-83399894D5CB}"/>
          </ac:spMkLst>
        </pc:spChg>
      </pc:sldChg>
      <pc:sldChg chg="addSp delSp modSp add mod">
        <pc:chgData name="吴 义恒" userId="cf4f4e1923006a60" providerId="LiveId" clId="{E6F71129-9262-41BA-95A9-C9155306F05D}" dt="2022-10-25T08:00:46.817" v="1954" actId="20577"/>
        <pc:sldMkLst>
          <pc:docMk/>
          <pc:sldMk cId="1663508049" sldId="298"/>
        </pc:sldMkLst>
        <pc:spChg chg="mod">
          <ac:chgData name="吴 义恒" userId="cf4f4e1923006a60" providerId="LiveId" clId="{E6F71129-9262-41BA-95A9-C9155306F05D}" dt="2022-10-25T07:52:37.498" v="1859" actId="20577"/>
          <ac:spMkLst>
            <pc:docMk/>
            <pc:sldMk cId="1663508049" sldId="298"/>
            <ac:spMk id="2" creationId="{407CD5EF-879A-9872-090D-84B3BADA26CE}"/>
          </ac:spMkLst>
        </pc:spChg>
        <pc:spChg chg="mod">
          <ac:chgData name="吴 义恒" userId="cf4f4e1923006a60" providerId="LiveId" clId="{E6F71129-9262-41BA-95A9-C9155306F05D}" dt="2022-10-25T07:59:58.681" v="1941" actId="20577"/>
          <ac:spMkLst>
            <pc:docMk/>
            <pc:sldMk cId="1663508049" sldId="298"/>
            <ac:spMk id="3" creationId="{9483B97C-16C3-DA56-E787-ECCEC7DDE924}"/>
          </ac:spMkLst>
        </pc:spChg>
        <pc:spChg chg="add mod">
          <ac:chgData name="吴 义恒" userId="cf4f4e1923006a60" providerId="LiveId" clId="{E6F71129-9262-41BA-95A9-C9155306F05D}" dt="2022-10-25T08:00:46.817" v="1954" actId="20577"/>
          <ac:spMkLst>
            <pc:docMk/>
            <pc:sldMk cId="1663508049" sldId="298"/>
            <ac:spMk id="4" creationId="{8B96C26D-CE86-7775-9131-1FD65CB699E5}"/>
          </ac:spMkLst>
        </pc:spChg>
        <pc:spChg chg="add mod">
          <ac:chgData name="吴 义恒" userId="cf4f4e1923006a60" providerId="LiveId" clId="{E6F71129-9262-41BA-95A9-C9155306F05D}" dt="2022-10-25T08:00:41.264" v="1952" actId="1076"/>
          <ac:spMkLst>
            <pc:docMk/>
            <pc:sldMk cId="1663508049" sldId="298"/>
            <ac:spMk id="5" creationId="{63D347EC-B569-9E83-4FFD-4BC947084037}"/>
          </ac:spMkLst>
        </pc:spChg>
        <pc:spChg chg="del">
          <ac:chgData name="吴 义恒" userId="cf4f4e1923006a60" providerId="LiveId" clId="{E6F71129-9262-41BA-95A9-C9155306F05D}" dt="2022-10-25T07:59:41.174" v="1894" actId="21"/>
          <ac:spMkLst>
            <pc:docMk/>
            <pc:sldMk cId="1663508049" sldId="298"/>
            <ac:spMk id="10" creationId="{8AABF6D0-8887-1877-58F3-0E30FE862767}"/>
          </ac:spMkLst>
        </pc:spChg>
      </pc:sldChg>
      <pc:sldChg chg="addSp delSp modSp add mod">
        <pc:chgData name="吴 义恒" userId="cf4f4e1923006a60" providerId="LiveId" clId="{E6F71129-9262-41BA-95A9-C9155306F05D}" dt="2022-10-25T08:02:48.330" v="1970" actId="1076"/>
        <pc:sldMkLst>
          <pc:docMk/>
          <pc:sldMk cId="715930979" sldId="299"/>
        </pc:sldMkLst>
        <pc:spChg chg="del">
          <ac:chgData name="吴 义恒" userId="cf4f4e1923006a60" providerId="LiveId" clId="{E6F71129-9262-41BA-95A9-C9155306F05D}" dt="2022-10-25T08:02:03.532" v="1956" actId="478"/>
          <ac:spMkLst>
            <pc:docMk/>
            <pc:sldMk cId="715930979" sldId="299"/>
            <ac:spMk id="4" creationId="{8B96C26D-CE86-7775-9131-1FD65CB699E5}"/>
          </ac:spMkLst>
        </pc:spChg>
        <pc:spChg chg="mod ord">
          <ac:chgData name="吴 义恒" userId="cf4f4e1923006a60" providerId="LiveId" clId="{E6F71129-9262-41BA-95A9-C9155306F05D}" dt="2022-10-25T08:02:48.330" v="1970" actId="1076"/>
          <ac:spMkLst>
            <pc:docMk/>
            <pc:sldMk cId="715930979" sldId="299"/>
            <ac:spMk id="5" creationId="{63D347EC-B569-9E83-4FFD-4BC947084037}"/>
          </ac:spMkLst>
        </pc:spChg>
        <pc:spChg chg="add mod">
          <ac:chgData name="吴 义恒" userId="cf4f4e1923006a60" providerId="LiveId" clId="{E6F71129-9262-41BA-95A9-C9155306F05D}" dt="2022-10-25T08:02:48.330" v="1970" actId="1076"/>
          <ac:spMkLst>
            <pc:docMk/>
            <pc:sldMk cId="715930979" sldId="299"/>
            <ac:spMk id="7" creationId="{9EEE7498-72F9-0B2A-4E5D-7ABA27A607DE}"/>
          </ac:spMkLst>
        </pc:spChg>
      </pc:sldChg>
      <pc:sldChg chg="add del">
        <pc:chgData name="吴 义恒" userId="cf4f4e1923006a60" providerId="LiveId" clId="{E6F71129-9262-41BA-95A9-C9155306F05D}" dt="2022-10-25T07:55:35.921" v="1893" actId="47"/>
        <pc:sldMkLst>
          <pc:docMk/>
          <pc:sldMk cId="831379101" sldId="299"/>
        </pc:sldMkLst>
      </pc:sldChg>
      <pc:sldChg chg="addSp delSp modSp add mod">
        <pc:chgData name="吴 义恒" userId="cf4f4e1923006a60" providerId="LiveId" clId="{E6F71129-9262-41BA-95A9-C9155306F05D}" dt="2022-10-25T08:25:28.036" v="2243" actId="14100"/>
        <pc:sldMkLst>
          <pc:docMk/>
          <pc:sldMk cId="807796471" sldId="300"/>
        </pc:sldMkLst>
        <pc:spChg chg="mod">
          <ac:chgData name="吴 义恒" userId="cf4f4e1923006a60" providerId="LiveId" clId="{E6F71129-9262-41BA-95A9-C9155306F05D}" dt="2022-10-25T08:23:34.268" v="2183" actId="20577"/>
          <ac:spMkLst>
            <pc:docMk/>
            <pc:sldMk cId="807796471" sldId="300"/>
            <ac:spMk id="3" creationId="{9483B97C-16C3-DA56-E787-ECCEC7DDE924}"/>
          </ac:spMkLst>
        </pc:spChg>
        <pc:spChg chg="del">
          <ac:chgData name="吴 义恒" userId="cf4f4e1923006a60" providerId="LiveId" clId="{E6F71129-9262-41BA-95A9-C9155306F05D}" dt="2022-10-25T08:17:00.490" v="1973" actId="21"/>
          <ac:spMkLst>
            <pc:docMk/>
            <pc:sldMk cId="807796471" sldId="300"/>
            <ac:spMk id="5" creationId="{63D347EC-B569-9E83-4FFD-4BC947084037}"/>
          </ac:spMkLst>
        </pc:spChg>
        <pc:spChg chg="add mod">
          <ac:chgData name="吴 义恒" userId="cf4f4e1923006a60" providerId="LiveId" clId="{E6F71129-9262-41BA-95A9-C9155306F05D}" dt="2022-10-25T08:22:43.349" v="2103" actId="1076"/>
          <ac:spMkLst>
            <pc:docMk/>
            <pc:sldMk cId="807796471" sldId="300"/>
            <ac:spMk id="6" creationId="{17A5E410-7701-9634-CEE1-CA1FF9E42DEC}"/>
          </ac:spMkLst>
        </pc:spChg>
        <pc:spChg chg="del">
          <ac:chgData name="吴 义恒" userId="cf4f4e1923006a60" providerId="LiveId" clId="{E6F71129-9262-41BA-95A9-C9155306F05D}" dt="2022-10-25T08:16:54.862" v="1972" actId="21"/>
          <ac:spMkLst>
            <pc:docMk/>
            <pc:sldMk cId="807796471" sldId="300"/>
            <ac:spMk id="7" creationId="{9EEE7498-72F9-0B2A-4E5D-7ABA27A607DE}"/>
          </ac:spMkLst>
        </pc:spChg>
        <pc:spChg chg="add mod">
          <ac:chgData name="吴 义恒" userId="cf4f4e1923006a60" providerId="LiveId" clId="{E6F71129-9262-41BA-95A9-C9155306F05D}" dt="2022-10-25T08:25:28.036" v="2243" actId="14100"/>
          <ac:spMkLst>
            <pc:docMk/>
            <pc:sldMk cId="807796471" sldId="300"/>
            <ac:spMk id="8" creationId="{A89CFDF7-9B6F-D295-FB40-C636921AD8A4}"/>
          </ac:spMkLst>
        </pc:spChg>
      </pc:sldChg>
      <pc:sldChg chg="add del">
        <pc:chgData name="吴 义恒" userId="cf4f4e1923006a60" providerId="LiveId" clId="{E6F71129-9262-41BA-95A9-C9155306F05D}" dt="2022-10-25T08:22:02.139" v="2008" actId="47"/>
        <pc:sldMkLst>
          <pc:docMk/>
          <pc:sldMk cId="1212039700" sldId="301"/>
        </pc:sldMkLst>
      </pc:sldChg>
      <pc:sldChg chg="addSp delSp modSp add mod">
        <pc:chgData name="吴 义恒" userId="cf4f4e1923006a60" providerId="LiveId" clId="{E6F71129-9262-41BA-95A9-C9155306F05D}" dt="2022-10-25T08:25:42.540" v="2249" actId="14100"/>
        <pc:sldMkLst>
          <pc:docMk/>
          <pc:sldMk cId="2363841308" sldId="301"/>
        </pc:sldMkLst>
        <pc:spChg chg="mod">
          <ac:chgData name="吴 义恒" userId="cf4f4e1923006a60" providerId="LiveId" clId="{E6F71129-9262-41BA-95A9-C9155306F05D}" dt="2022-10-25T08:24:56.628" v="2235" actId="20577"/>
          <ac:spMkLst>
            <pc:docMk/>
            <pc:sldMk cId="2363841308" sldId="301"/>
            <ac:spMk id="3" creationId="{9483B97C-16C3-DA56-E787-ECCEC7DDE924}"/>
          </ac:spMkLst>
        </pc:spChg>
        <pc:spChg chg="add mod">
          <ac:chgData name="吴 义恒" userId="cf4f4e1923006a60" providerId="LiveId" clId="{E6F71129-9262-41BA-95A9-C9155306F05D}" dt="2022-10-25T08:24:11.590" v="2189" actId="1076"/>
          <ac:spMkLst>
            <pc:docMk/>
            <pc:sldMk cId="2363841308" sldId="301"/>
            <ac:spMk id="5" creationId="{21C4BC8E-3D5F-3184-6E2D-1F946E27B730}"/>
          </ac:spMkLst>
        </pc:spChg>
        <pc:spChg chg="del">
          <ac:chgData name="吴 义恒" userId="cf4f4e1923006a60" providerId="LiveId" clId="{E6F71129-9262-41BA-95A9-C9155306F05D}" dt="2022-10-25T08:23:19.172" v="2174" actId="478"/>
          <ac:spMkLst>
            <pc:docMk/>
            <pc:sldMk cId="2363841308" sldId="301"/>
            <ac:spMk id="6" creationId="{17A5E410-7701-9634-CEE1-CA1FF9E42DEC}"/>
          </ac:spMkLst>
        </pc:spChg>
        <pc:spChg chg="add mod">
          <ac:chgData name="吴 义恒" userId="cf4f4e1923006a60" providerId="LiveId" clId="{E6F71129-9262-41BA-95A9-C9155306F05D}" dt="2022-10-25T08:25:37.257" v="2246" actId="14100"/>
          <ac:spMkLst>
            <pc:docMk/>
            <pc:sldMk cId="2363841308" sldId="301"/>
            <ac:spMk id="7" creationId="{27D60545-A634-CFF8-99AF-69735C274EF4}"/>
          </ac:spMkLst>
        </pc:spChg>
        <pc:spChg chg="add mod">
          <ac:chgData name="吴 义恒" userId="cf4f4e1923006a60" providerId="LiveId" clId="{E6F71129-9262-41BA-95A9-C9155306F05D}" dt="2022-10-25T08:25:42.540" v="2249" actId="14100"/>
          <ac:spMkLst>
            <pc:docMk/>
            <pc:sldMk cId="2363841308" sldId="301"/>
            <ac:spMk id="8" creationId="{D42ED8EF-83F5-081E-7C15-3BA112E9D2EE}"/>
          </ac:spMkLst>
        </pc:spChg>
      </pc:sldChg>
      <pc:sldChg chg="addSp modSp add mod">
        <pc:chgData name="吴 义恒" userId="cf4f4e1923006a60" providerId="LiveId" clId="{E6F71129-9262-41BA-95A9-C9155306F05D}" dt="2022-10-25T08:26:33.004" v="2290" actId="14100"/>
        <pc:sldMkLst>
          <pc:docMk/>
          <pc:sldMk cId="2710021535" sldId="302"/>
        </pc:sldMkLst>
        <pc:spChg chg="add mod">
          <ac:chgData name="吴 义恒" userId="cf4f4e1923006a60" providerId="LiveId" clId="{E6F71129-9262-41BA-95A9-C9155306F05D}" dt="2022-10-25T08:26:33.004" v="2290" actId="14100"/>
          <ac:spMkLst>
            <pc:docMk/>
            <pc:sldMk cId="2710021535" sldId="302"/>
            <ac:spMk id="4" creationId="{C354BDEE-9136-0043-5117-A98322C8A8FE}"/>
          </ac:spMkLst>
        </pc:spChg>
        <pc:spChg chg="mod">
          <ac:chgData name="吴 义恒" userId="cf4f4e1923006a60" providerId="LiveId" clId="{E6F71129-9262-41BA-95A9-C9155306F05D}" dt="2022-10-25T08:26:25.810" v="2287" actId="1076"/>
          <ac:spMkLst>
            <pc:docMk/>
            <pc:sldMk cId="2710021535" sldId="302"/>
            <ac:spMk id="5" creationId="{21C4BC8E-3D5F-3184-6E2D-1F946E27B730}"/>
          </ac:spMkLst>
        </pc:spChg>
      </pc:sldChg>
      <pc:sldChg chg="modSp add mod">
        <pc:chgData name="吴 义恒" userId="cf4f4e1923006a60" providerId="LiveId" clId="{E6F71129-9262-41BA-95A9-C9155306F05D}" dt="2022-10-25T08:31:49.242" v="2442" actId="20577"/>
        <pc:sldMkLst>
          <pc:docMk/>
          <pc:sldMk cId="3274128984" sldId="303"/>
        </pc:sldMkLst>
        <pc:spChg chg="mod">
          <ac:chgData name="吴 义恒" userId="cf4f4e1923006a60" providerId="LiveId" clId="{E6F71129-9262-41BA-95A9-C9155306F05D}" dt="2022-10-25T08:31:48.180" v="2437" actId="14100"/>
          <ac:spMkLst>
            <pc:docMk/>
            <pc:sldMk cId="3274128984" sldId="303"/>
            <ac:spMk id="4" creationId="{C354BDEE-9136-0043-5117-A98322C8A8FE}"/>
          </ac:spMkLst>
        </pc:spChg>
        <pc:spChg chg="mod">
          <ac:chgData name="吴 义恒" userId="cf4f4e1923006a60" providerId="LiveId" clId="{E6F71129-9262-41BA-95A9-C9155306F05D}" dt="2022-10-25T08:31:49.242" v="2442" actId="20577"/>
          <ac:spMkLst>
            <pc:docMk/>
            <pc:sldMk cId="3274128984" sldId="303"/>
            <ac:spMk id="5" creationId="{21C4BC8E-3D5F-3184-6E2D-1F946E27B730}"/>
          </ac:spMkLst>
        </pc:spChg>
      </pc:sldChg>
      <pc:sldChg chg="modSp add del mod">
        <pc:chgData name="吴 义恒" userId="cf4f4e1923006a60" providerId="LiveId" clId="{E6F71129-9262-41BA-95A9-C9155306F05D}" dt="2022-10-25T08:32:02.675" v="2458" actId="47"/>
        <pc:sldMkLst>
          <pc:docMk/>
          <pc:sldMk cId="124257217" sldId="304"/>
        </pc:sldMkLst>
        <pc:spChg chg="mod">
          <ac:chgData name="吴 义恒" userId="cf4f4e1923006a60" providerId="LiveId" clId="{E6F71129-9262-41BA-95A9-C9155306F05D}" dt="2022-10-25T08:31:50.519" v="2446" actId="20577"/>
          <ac:spMkLst>
            <pc:docMk/>
            <pc:sldMk cId="124257217" sldId="304"/>
            <ac:spMk id="3" creationId="{9483B97C-16C3-DA56-E787-ECCEC7DDE924}"/>
          </ac:spMkLst>
        </pc:spChg>
        <pc:spChg chg="mod">
          <ac:chgData name="吴 义恒" userId="cf4f4e1923006a60" providerId="LiveId" clId="{E6F71129-9262-41BA-95A9-C9155306F05D}" dt="2022-10-25T08:31:51.447" v="2447" actId="1076"/>
          <ac:spMkLst>
            <pc:docMk/>
            <pc:sldMk cId="124257217" sldId="304"/>
            <ac:spMk id="4" creationId="{C354BDEE-9136-0043-5117-A98322C8A8FE}"/>
          </ac:spMkLst>
        </pc:spChg>
        <pc:spChg chg="mod">
          <ac:chgData name="吴 义恒" userId="cf4f4e1923006a60" providerId="LiveId" clId="{E6F71129-9262-41BA-95A9-C9155306F05D}" dt="2022-10-25T08:32:00.385" v="2457" actId="368"/>
          <ac:spMkLst>
            <pc:docMk/>
            <pc:sldMk cId="124257217" sldId="304"/>
            <ac:spMk id="5" creationId="{21C4BC8E-3D5F-3184-6E2D-1F946E27B730}"/>
          </ac:spMkLst>
        </pc:spChg>
      </pc:sldChg>
      <pc:sldChg chg="addSp delSp modSp add mod">
        <pc:chgData name="吴 义恒" userId="cf4f4e1923006a60" providerId="LiveId" clId="{E6F71129-9262-41BA-95A9-C9155306F05D}" dt="2022-10-25T08:58:39.708" v="2968" actId="20577"/>
        <pc:sldMkLst>
          <pc:docMk/>
          <pc:sldMk cId="3877313155" sldId="304"/>
        </pc:sldMkLst>
        <pc:spChg chg="mod">
          <ac:chgData name="吴 义恒" userId="cf4f4e1923006a60" providerId="LiveId" clId="{E6F71129-9262-41BA-95A9-C9155306F05D}" dt="2022-10-25T08:39:21.398" v="2566" actId="20577"/>
          <ac:spMkLst>
            <pc:docMk/>
            <pc:sldMk cId="3877313155" sldId="304"/>
            <ac:spMk id="3" creationId="{9483B97C-16C3-DA56-E787-ECCEC7DDE924}"/>
          </ac:spMkLst>
        </pc:spChg>
        <pc:spChg chg="del">
          <ac:chgData name="吴 义恒" userId="cf4f4e1923006a60" providerId="LiveId" clId="{E6F71129-9262-41BA-95A9-C9155306F05D}" dt="2022-10-25T08:32:38.059" v="2510" actId="478"/>
          <ac:spMkLst>
            <pc:docMk/>
            <pc:sldMk cId="3877313155" sldId="304"/>
            <ac:spMk id="4" creationId="{C354BDEE-9136-0043-5117-A98322C8A8FE}"/>
          </ac:spMkLst>
        </pc:spChg>
        <pc:spChg chg="mod">
          <ac:chgData name="吴 义恒" userId="cf4f4e1923006a60" providerId="LiveId" clId="{E6F71129-9262-41BA-95A9-C9155306F05D}" dt="2022-10-25T08:58:39.708" v="2968" actId="20577"/>
          <ac:spMkLst>
            <pc:docMk/>
            <pc:sldMk cId="3877313155" sldId="304"/>
            <ac:spMk id="5" creationId="{21C4BC8E-3D5F-3184-6E2D-1F946E27B730}"/>
          </ac:spMkLst>
        </pc:spChg>
        <pc:spChg chg="add mod">
          <ac:chgData name="吴 义恒" userId="cf4f4e1923006a60" providerId="LiveId" clId="{E6F71129-9262-41BA-95A9-C9155306F05D}" dt="2022-10-25T08:58:21.311" v="2960" actId="1076"/>
          <ac:spMkLst>
            <pc:docMk/>
            <pc:sldMk cId="3877313155" sldId="304"/>
            <ac:spMk id="6" creationId="{C14B51E6-B9B2-BA3B-93C3-A6D24243E11A}"/>
          </ac:spMkLst>
        </pc:spChg>
      </pc:sldChg>
      <pc:sldChg chg="addSp delSp modSp add mod">
        <pc:chgData name="吴 义恒" userId="cf4f4e1923006a60" providerId="LiveId" clId="{E6F71129-9262-41BA-95A9-C9155306F05D}" dt="2022-10-25T08:44:04.402" v="2699" actId="20577"/>
        <pc:sldMkLst>
          <pc:docMk/>
          <pc:sldMk cId="2180457539" sldId="305"/>
        </pc:sldMkLst>
        <pc:spChg chg="mod">
          <ac:chgData name="吴 义恒" userId="cf4f4e1923006a60" providerId="LiveId" clId="{E6F71129-9262-41BA-95A9-C9155306F05D}" dt="2022-10-25T08:44:04.402" v="2699" actId="20577"/>
          <ac:spMkLst>
            <pc:docMk/>
            <pc:sldMk cId="2180457539" sldId="305"/>
            <ac:spMk id="3" creationId="{9483B97C-16C3-DA56-E787-ECCEC7DDE924}"/>
          </ac:spMkLst>
        </pc:spChg>
        <pc:spChg chg="del">
          <ac:chgData name="吴 义恒" userId="cf4f4e1923006a60" providerId="LiveId" clId="{E6F71129-9262-41BA-95A9-C9155306F05D}" dt="2022-10-25T08:34:55.618" v="2543" actId="478"/>
          <ac:spMkLst>
            <pc:docMk/>
            <pc:sldMk cId="2180457539" sldId="305"/>
            <ac:spMk id="5" creationId="{21C4BC8E-3D5F-3184-6E2D-1F946E27B730}"/>
          </ac:spMkLst>
        </pc:spChg>
        <pc:spChg chg="del">
          <ac:chgData name="吴 义恒" userId="cf4f4e1923006a60" providerId="LiveId" clId="{E6F71129-9262-41BA-95A9-C9155306F05D}" dt="2022-10-25T08:34:56.810" v="2544" actId="478"/>
          <ac:spMkLst>
            <pc:docMk/>
            <pc:sldMk cId="2180457539" sldId="305"/>
            <ac:spMk id="6" creationId="{C14B51E6-B9B2-BA3B-93C3-A6D24243E11A}"/>
          </ac:spMkLst>
        </pc:spChg>
        <pc:picChg chg="add mod">
          <ac:chgData name="吴 义恒" userId="cf4f4e1923006a60" providerId="LiveId" clId="{E6F71129-9262-41BA-95A9-C9155306F05D}" dt="2022-10-25T08:41:59.825" v="2655" actId="1076"/>
          <ac:picMkLst>
            <pc:docMk/>
            <pc:sldMk cId="2180457539" sldId="305"/>
            <ac:picMk id="2050" creationId="{A6277CDD-124B-1B98-8458-6909A90540EA}"/>
          </ac:picMkLst>
        </pc:picChg>
      </pc:sldChg>
      <pc:sldChg chg="add del">
        <pc:chgData name="吴 义恒" userId="cf4f4e1923006a60" providerId="LiveId" clId="{E6F71129-9262-41BA-95A9-C9155306F05D}" dt="2022-10-25T08:43:38.694" v="2657" actId="47"/>
        <pc:sldMkLst>
          <pc:docMk/>
          <pc:sldMk cId="4108056647" sldId="306"/>
        </pc:sldMkLst>
      </pc:sldChg>
      <pc:sldChg chg="delSp modSp add mod">
        <pc:chgData name="吴 义恒" userId="cf4f4e1923006a60" providerId="LiveId" clId="{E6F71129-9262-41BA-95A9-C9155306F05D}" dt="2022-10-25T08:48:28.535" v="2856" actId="20577"/>
        <pc:sldMkLst>
          <pc:docMk/>
          <pc:sldMk cId="4150336521" sldId="306"/>
        </pc:sldMkLst>
        <pc:spChg chg="mod">
          <ac:chgData name="吴 义恒" userId="cf4f4e1923006a60" providerId="LiveId" clId="{E6F71129-9262-41BA-95A9-C9155306F05D}" dt="2022-10-25T08:48:28.535" v="2856" actId="20577"/>
          <ac:spMkLst>
            <pc:docMk/>
            <pc:sldMk cId="4150336521" sldId="306"/>
            <ac:spMk id="3" creationId="{9483B97C-16C3-DA56-E787-ECCEC7DDE924}"/>
          </ac:spMkLst>
        </pc:spChg>
        <pc:picChg chg="del">
          <ac:chgData name="吴 义恒" userId="cf4f4e1923006a60" providerId="LiveId" clId="{E6F71129-9262-41BA-95A9-C9155306F05D}" dt="2022-10-25T08:45:18.787" v="2701" actId="478"/>
          <ac:picMkLst>
            <pc:docMk/>
            <pc:sldMk cId="4150336521" sldId="306"/>
            <ac:picMk id="2050" creationId="{A6277CDD-124B-1B98-8458-6909A90540EA}"/>
          </ac:picMkLst>
        </pc:picChg>
      </pc:sldChg>
      <pc:sldChg chg="modSp add mod">
        <pc:chgData name="吴 义恒" userId="cf4f4e1923006a60" providerId="LiveId" clId="{E6F71129-9262-41BA-95A9-C9155306F05D}" dt="2022-10-25T08:48:53.574" v="2926" actId="20577"/>
        <pc:sldMkLst>
          <pc:docMk/>
          <pc:sldMk cId="445546013" sldId="307"/>
        </pc:sldMkLst>
        <pc:spChg chg="mod">
          <ac:chgData name="吴 义恒" userId="cf4f4e1923006a60" providerId="LiveId" clId="{E6F71129-9262-41BA-95A9-C9155306F05D}" dt="2022-10-25T08:48:53.574" v="2926" actId="20577"/>
          <ac:spMkLst>
            <pc:docMk/>
            <pc:sldMk cId="445546013" sldId="307"/>
            <ac:spMk id="3" creationId="{9483B97C-16C3-DA56-E787-ECCEC7DDE924}"/>
          </ac:spMkLst>
        </pc:spChg>
      </pc:sldChg>
      <pc:sldChg chg="addSp delSp modSp add mod">
        <pc:chgData name="吴 义恒" userId="cf4f4e1923006a60" providerId="LiveId" clId="{E6F71129-9262-41BA-95A9-C9155306F05D}" dt="2022-10-25T08:56:15.003" v="2950" actId="1076"/>
        <pc:sldMkLst>
          <pc:docMk/>
          <pc:sldMk cId="1619465949" sldId="308"/>
        </pc:sldMkLst>
        <pc:spChg chg="mod">
          <ac:chgData name="吴 义恒" userId="cf4f4e1923006a60" providerId="LiveId" clId="{E6F71129-9262-41BA-95A9-C9155306F05D}" dt="2022-10-25T08:54:10.686" v="2945" actId="20577"/>
          <ac:spMkLst>
            <pc:docMk/>
            <pc:sldMk cId="1619465949" sldId="308"/>
            <ac:spMk id="3" creationId="{9483B97C-16C3-DA56-E787-ECCEC7DDE924}"/>
          </ac:spMkLst>
        </pc:spChg>
        <pc:spChg chg="del">
          <ac:chgData name="吴 义恒" userId="cf4f4e1923006a60" providerId="LiveId" clId="{E6F71129-9262-41BA-95A9-C9155306F05D}" dt="2022-10-25T08:53:26.185" v="2935" actId="478"/>
          <ac:spMkLst>
            <pc:docMk/>
            <pc:sldMk cId="1619465949" sldId="308"/>
            <ac:spMk id="4" creationId="{C354BDEE-9136-0043-5117-A98322C8A8FE}"/>
          </ac:spMkLst>
        </pc:spChg>
        <pc:spChg chg="del">
          <ac:chgData name="吴 义恒" userId="cf4f4e1923006a60" providerId="LiveId" clId="{E6F71129-9262-41BA-95A9-C9155306F05D}" dt="2022-10-25T08:53:35.174" v="2936" actId="478"/>
          <ac:spMkLst>
            <pc:docMk/>
            <pc:sldMk cId="1619465949" sldId="308"/>
            <ac:spMk id="5" creationId="{21C4BC8E-3D5F-3184-6E2D-1F946E27B730}"/>
          </ac:spMkLst>
        </pc:spChg>
        <pc:picChg chg="add mod">
          <ac:chgData name="吴 义恒" userId="cf4f4e1923006a60" providerId="LiveId" clId="{E6F71129-9262-41BA-95A9-C9155306F05D}" dt="2022-10-25T08:56:15.003" v="2950" actId="1076"/>
          <ac:picMkLst>
            <pc:docMk/>
            <pc:sldMk cId="1619465949" sldId="308"/>
            <ac:picMk id="7" creationId="{29F4D84A-2179-5CA1-F3C6-7DA23FD3368F}"/>
          </ac:picMkLst>
        </pc:picChg>
      </pc:sldChg>
      <pc:sldChg chg="delSp add del mod">
        <pc:chgData name="吴 义恒" userId="cf4f4e1923006a60" providerId="LiveId" clId="{E6F71129-9262-41BA-95A9-C9155306F05D}" dt="2022-10-25T08:53:16.232" v="2933" actId="47"/>
        <pc:sldMkLst>
          <pc:docMk/>
          <pc:sldMk cId="2752033905" sldId="308"/>
        </pc:sldMkLst>
        <pc:spChg chg="del">
          <ac:chgData name="吴 义恒" userId="cf4f4e1923006a60" providerId="LiveId" clId="{E6F71129-9262-41BA-95A9-C9155306F05D}" dt="2022-10-25T08:53:09.713" v="2931" actId="478"/>
          <ac:spMkLst>
            <pc:docMk/>
            <pc:sldMk cId="2752033905" sldId="308"/>
            <ac:spMk id="5" creationId="{21C4BC8E-3D5F-3184-6E2D-1F946E27B730}"/>
          </ac:spMkLst>
        </pc:spChg>
        <pc:spChg chg="del">
          <ac:chgData name="吴 义恒" userId="cf4f4e1923006a60" providerId="LiveId" clId="{E6F71129-9262-41BA-95A9-C9155306F05D}" dt="2022-10-25T08:53:10.909" v="2932" actId="478"/>
          <ac:spMkLst>
            <pc:docMk/>
            <pc:sldMk cId="2752033905" sldId="308"/>
            <ac:spMk id="6" creationId="{C14B51E6-B9B2-BA3B-93C3-A6D24243E11A}"/>
          </ac:spMkLst>
        </pc:spChg>
      </pc:sldChg>
      <pc:sldChg chg="addSp modSp add mod">
        <pc:chgData name="吴 义恒" userId="cf4f4e1923006a60" providerId="LiveId" clId="{E6F71129-9262-41BA-95A9-C9155306F05D}" dt="2022-10-25T09:01:47.569" v="3060" actId="20577"/>
        <pc:sldMkLst>
          <pc:docMk/>
          <pc:sldMk cId="2652025684" sldId="309"/>
        </pc:sldMkLst>
        <pc:spChg chg="mod">
          <ac:chgData name="吴 义恒" userId="cf4f4e1923006a60" providerId="LiveId" clId="{E6F71129-9262-41BA-95A9-C9155306F05D}" dt="2022-10-25T09:01:47.569" v="3060" actId="20577"/>
          <ac:spMkLst>
            <pc:docMk/>
            <pc:sldMk cId="2652025684" sldId="309"/>
            <ac:spMk id="3" creationId="{9483B97C-16C3-DA56-E787-ECCEC7DDE924}"/>
          </ac:spMkLst>
        </pc:spChg>
        <pc:picChg chg="add mod">
          <ac:chgData name="吴 义恒" userId="cf4f4e1923006a60" providerId="LiveId" clId="{E6F71129-9262-41BA-95A9-C9155306F05D}" dt="2022-10-25T09:00:42.240" v="3032" actId="1076"/>
          <ac:picMkLst>
            <pc:docMk/>
            <pc:sldMk cId="2652025684" sldId="309"/>
            <ac:picMk id="5" creationId="{12D31DF7-E9CA-C971-A782-AB45665166E2}"/>
          </ac:picMkLst>
        </pc:picChg>
      </pc:sldChg>
      <pc:sldChg chg="delSp modSp add mod">
        <pc:chgData name="吴 义恒" userId="cf4f4e1923006a60" providerId="LiveId" clId="{E6F71129-9262-41BA-95A9-C9155306F05D}" dt="2022-10-25T09:17:38.859" v="3468" actId="207"/>
        <pc:sldMkLst>
          <pc:docMk/>
          <pc:sldMk cId="2096656819" sldId="310"/>
        </pc:sldMkLst>
        <pc:spChg chg="mod">
          <ac:chgData name="吴 义恒" userId="cf4f4e1923006a60" providerId="LiveId" clId="{E6F71129-9262-41BA-95A9-C9155306F05D}" dt="2022-10-25T09:17:38.859" v="3468" actId="207"/>
          <ac:spMkLst>
            <pc:docMk/>
            <pc:sldMk cId="2096656819" sldId="310"/>
            <ac:spMk id="3" creationId="{9483B97C-16C3-DA56-E787-ECCEC7DDE924}"/>
          </ac:spMkLst>
        </pc:spChg>
        <pc:picChg chg="del">
          <ac:chgData name="吴 义恒" userId="cf4f4e1923006a60" providerId="LiveId" clId="{E6F71129-9262-41BA-95A9-C9155306F05D}" dt="2022-10-25T09:01:03.425" v="3038" actId="478"/>
          <ac:picMkLst>
            <pc:docMk/>
            <pc:sldMk cId="2096656819" sldId="310"/>
            <ac:picMk id="5" creationId="{12D31DF7-E9CA-C971-A782-AB45665166E2}"/>
          </ac:picMkLst>
        </pc:picChg>
      </pc:sldChg>
      <pc:sldChg chg="modSp add mod">
        <pc:chgData name="吴 义恒" userId="cf4f4e1923006a60" providerId="LiveId" clId="{E6F71129-9262-41BA-95A9-C9155306F05D}" dt="2022-10-25T09:17:51.248" v="3469"/>
        <pc:sldMkLst>
          <pc:docMk/>
          <pc:sldMk cId="1811249306" sldId="311"/>
        </pc:sldMkLst>
        <pc:spChg chg="mod">
          <ac:chgData name="吴 义恒" userId="cf4f4e1923006a60" providerId="LiveId" clId="{E6F71129-9262-41BA-95A9-C9155306F05D}" dt="2022-10-25T09:17:51.248" v="3469"/>
          <ac:spMkLst>
            <pc:docMk/>
            <pc:sldMk cId="1811249306" sldId="311"/>
            <ac:spMk id="3" creationId="{9483B97C-16C3-DA56-E787-ECCEC7DDE924}"/>
          </ac:spMkLst>
        </pc:spChg>
      </pc:sldChg>
      <pc:sldChg chg="addSp delSp modSp add mod">
        <pc:chgData name="吴 义恒" userId="cf4f4e1923006a60" providerId="LiveId" clId="{E6F71129-9262-41BA-95A9-C9155306F05D}" dt="2022-10-25T09:09:57.504" v="3434" actId="1076"/>
        <pc:sldMkLst>
          <pc:docMk/>
          <pc:sldMk cId="412870332" sldId="312"/>
        </pc:sldMkLst>
        <pc:spChg chg="mod">
          <ac:chgData name="吴 义恒" userId="cf4f4e1923006a60" providerId="LiveId" clId="{E6F71129-9262-41BA-95A9-C9155306F05D}" dt="2022-10-25T09:08:35.726" v="3421" actId="20577"/>
          <ac:spMkLst>
            <pc:docMk/>
            <pc:sldMk cId="412870332" sldId="312"/>
            <ac:spMk id="3" creationId="{9483B97C-16C3-DA56-E787-ECCEC7DDE924}"/>
          </ac:spMkLst>
        </pc:spChg>
        <pc:spChg chg="del">
          <ac:chgData name="吴 义恒" userId="cf4f4e1923006a60" providerId="LiveId" clId="{E6F71129-9262-41BA-95A9-C9155306F05D}" dt="2022-10-25T09:08:24.560" v="3411" actId="478"/>
          <ac:spMkLst>
            <pc:docMk/>
            <pc:sldMk cId="412870332" sldId="312"/>
            <ac:spMk id="10" creationId="{8AABF6D0-8887-1877-58F3-0E30FE862767}"/>
          </ac:spMkLst>
        </pc:spChg>
        <pc:spChg chg="del">
          <ac:chgData name="吴 义恒" userId="cf4f4e1923006a60" providerId="LiveId" clId="{E6F71129-9262-41BA-95A9-C9155306F05D}" dt="2022-10-25T09:08:25.449" v="3412" actId="478"/>
          <ac:spMkLst>
            <pc:docMk/>
            <pc:sldMk cId="412870332" sldId="312"/>
            <ac:spMk id="11" creationId="{BBA04D98-2E79-F794-61D9-8402C669C3F6}"/>
          </ac:spMkLst>
        </pc:spChg>
        <pc:spChg chg="del">
          <ac:chgData name="吴 义恒" userId="cf4f4e1923006a60" providerId="LiveId" clId="{E6F71129-9262-41BA-95A9-C9155306F05D}" dt="2022-10-25T09:08:26.261" v="3413" actId="478"/>
          <ac:spMkLst>
            <pc:docMk/>
            <pc:sldMk cId="412870332" sldId="312"/>
            <ac:spMk id="12" creationId="{C06415ED-2987-B9FE-F161-32C082687CC4}"/>
          </ac:spMkLst>
        </pc:spChg>
        <pc:picChg chg="add mod">
          <ac:chgData name="吴 义恒" userId="cf4f4e1923006a60" providerId="LiveId" clId="{E6F71129-9262-41BA-95A9-C9155306F05D}" dt="2022-10-25T09:09:57.504" v="3434" actId="1076"/>
          <ac:picMkLst>
            <pc:docMk/>
            <pc:sldMk cId="412870332" sldId="312"/>
            <ac:picMk id="5" creationId="{16DFBF44-1047-2E9E-97F7-914066D7C3A2}"/>
          </ac:picMkLst>
        </pc:picChg>
      </pc:sldChg>
      <pc:sldChg chg="modSp add mod">
        <pc:chgData name="吴 义恒" userId="cf4f4e1923006a60" providerId="LiveId" clId="{E6F71129-9262-41BA-95A9-C9155306F05D}" dt="2022-10-25T09:10:40.891" v="3447" actId="2711"/>
        <pc:sldMkLst>
          <pc:docMk/>
          <pc:sldMk cId="4183958658" sldId="313"/>
        </pc:sldMkLst>
        <pc:spChg chg="mod">
          <ac:chgData name="吴 义恒" userId="cf4f4e1923006a60" providerId="LiveId" clId="{E6F71129-9262-41BA-95A9-C9155306F05D}" dt="2022-10-25T09:10:40.891" v="3447" actId="2711"/>
          <ac:spMkLst>
            <pc:docMk/>
            <pc:sldMk cId="4183958658" sldId="313"/>
            <ac:spMk id="2" creationId="{45C685D1-C534-BC30-F8F9-59F80393F0BF}"/>
          </ac:spMkLst>
        </pc:spChg>
        <pc:spChg chg="mod">
          <ac:chgData name="吴 义恒" userId="cf4f4e1923006a60" providerId="LiveId" clId="{E6F71129-9262-41BA-95A9-C9155306F05D}" dt="2022-10-25T09:10:30.239" v="3436" actId="6549"/>
          <ac:spMkLst>
            <pc:docMk/>
            <pc:sldMk cId="4183958658" sldId="313"/>
            <ac:spMk id="3" creationId="{9C2C9A1E-42D0-0022-7A51-0E7DB90EF72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E26210-ACFF-472A-B55C-65A346A6B2C1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575A2E-376E-4F83-BC9E-D7B541BB0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6265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575A2E-376E-4F83-BC9E-D7B541BB077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676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2BBFB-5860-11E9-CAAB-4D3FC593D3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8F210A-71F5-6BD8-B1FE-B224714ED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565A0F-FCEA-3351-5D8F-A40964431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A2EF5A-1370-0B52-A6DD-B93DCD7A3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445571-6D49-2752-69FA-AA6A7A10D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205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C24E6A-F4CD-7153-A858-4568E686D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13CFDC-4024-7280-BE24-CD078BF6B4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E8BC02-E202-4C5F-1D69-18D534198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63DB4C-A5B5-4621-4A9C-C273538FE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9E1446-8C93-4F5F-33CF-CEFAA1B3B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62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9EE15C8-CC43-D6EF-951D-F94CD9F1A6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FEBB1E-7EA1-60CD-CAA9-B3C380A62D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E7E5C2-CE30-C30E-8DD8-1DDFBDD4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2933A3-B873-F225-460E-7A2FDBD33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FC9C27-B9B5-6C77-A050-AC3CE623F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466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3FAA46-7DD3-97B0-8182-9285ADA4B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632EE0-F69D-84EB-C6D0-2715759EC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51F59A-C4B5-A199-A70E-786BF211C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91E87C-4D6C-32A5-7802-3B9D2564E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E2CBF4-96D1-F5B0-47B7-095EE6128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133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DD9456-8352-EEAC-CB99-46D960699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1A3081-B6FC-89FB-DC34-488CB0B41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6A343C-8AB3-33B2-11BF-E815746FA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E3057-90F3-68CB-74BB-B05192571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2793FA-B041-199F-74B5-E796E7943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06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BD4993-4632-FC03-E1EC-D3B4D8AC0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7FD94E-DD22-04D6-2A80-CC2E04266C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48C12F-4088-43DC-A648-E7D6CA3CC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12FE33-6EBB-89AC-7DC5-A523FC933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C6A034-C21F-0D6E-3AAF-1A6CCCE32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362284-90D5-18D9-71E6-C9E43B3E9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033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3FF9C9-FAF8-FE5B-A1E6-02FB1AAF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F76378-287D-BECF-D066-4F501B1DE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B185EE-FAA8-20A7-509D-E7F64993FB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BBD6D36-9244-CD2D-CE77-889B206BC0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F78682A-4C32-D73E-0D41-F9FE0CC1A7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FB6E101-A9B2-9439-D6B0-1260C6B86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1CF13AD-89A6-BA5B-D7CD-370B16644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A3000C2-D961-7CEC-AE7E-FA4FAEAD5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055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DADDA6-AB43-E550-A09B-25BDA946A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5938A2-9ADE-6196-5647-40596D733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62D3F2-3C7B-10E2-98C7-6995400B6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9EB8147-EEB0-BF2F-623D-1225B554D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081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390B3EB-BAE2-D707-2134-30897F655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60EB02-0480-EC68-9EC4-FB6947346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6F1A403-A77C-8ED1-594D-271A48E18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693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C93CA7-96D8-6B8A-EC92-1F9AAFED0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2B1B5C-E3D0-CE29-199A-4777EDF9D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DFEDDB-8AC7-33A0-1A5F-CEA759A28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67E717C-909E-1ED5-2E62-06A4BE30F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87E476-2403-4E35-6A8A-14B260F3B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45CEAA5-DC37-BAD6-EBFA-144EDC3A3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948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B2F95-D27C-D4C8-D4EF-427FAFE6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93DF439-CB8E-C4C4-8D3D-5669EFF7D3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DCDB4C-38D8-501B-C449-8BBDFCE95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6E1767-8B84-2CB2-32B0-54F122044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0DD585-E584-CC40-D775-1EDDC85BF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02E2ED-D966-4E27-3C09-D74855C74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987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4C32AF-392D-EC6E-9863-EEEFD1652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3FAC48-F561-3626-3A58-AC915035B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F2C13C-C256-6D67-4968-02996F9820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8D4F1-5000-4612-BCE0-AB2E8D9E9204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86CFB5-4431-5170-AB06-38511E1B2F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96F62-63F4-208A-2DFA-B5B658AD8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3480F-418D-4177-8563-2DBC9DDAA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189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raytracing.github.io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eveloper.nvidia.com/blog/thinking-parallel-part-i-collision-detection-gpu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raytracing.github.i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br-book.org/3ed-2018/contents" TargetMode="External"/><Relationship Id="rId2" Type="http://schemas.openxmlformats.org/officeDocument/2006/relationships/hyperlink" Target="https://raytracing.github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C685D1-C534-BC30-F8F9-59F80393F0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CS171 Tutorial4</a:t>
            </a:r>
            <a:b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Ray Tracing Basics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C2C9A1E-42D0-0022-7A51-0E7DB90EF7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>
                <a:latin typeface="Cambria" panose="02040503050406030204" pitchFamily="18" charset="0"/>
                <a:ea typeface="Cambria" panose="02040503050406030204" pitchFamily="18" charset="0"/>
              </a:rPr>
              <a:t>YiHeng</a:t>
            </a:r>
            <a:r>
              <a:rPr lang="en-US" altLang="zh-CN" sz="3200" dirty="0">
                <a:latin typeface="Cambria" panose="02040503050406030204" pitchFamily="18" charset="0"/>
                <a:ea typeface="Cambria" panose="02040503050406030204" pitchFamily="18" charset="0"/>
              </a:rPr>
              <a:t> Wu</a:t>
            </a:r>
            <a:endParaRPr lang="zh-CN" altLang="en-US" sz="32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62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How to generate an image?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PPM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PNG / JPG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Hello world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Copy them into main.cpp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g++ main.cpp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./</a:t>
            </a:r>
            <a:r>
              <a:rPr lang="en-US" altLang="zh-CN" dirty="0" err="1">
                <a:latin typeface="Cambria" panose="02040503050406030204" pitchFamily="18" charset="0"/>
              </a:rPr>
              <a:t>a.out</a:t>
            </a:r>
            <a:r>
              <a:rPr lang="en-US" altLang="zh-CN" dirty="0">
                <a:latin typeface="Cambria" panose="02040503050406030204" pitchFamily="18" charset="0"/>
              </a:rPr>
              <a:t> &gt; </a:t>
            </a:r>
            <a:r>
              <a:rPr lang="en-US" altLang="zh-CN" dirty="0" err="1">
                <a:latin typeface="Cambria" panose="02040503050406030204" pitchFamily="18" charset="0"/>
              </a:rPr>
              <a:t>image.ppm</a:t>
            </a:r>
            <a:endParaRPr lang="en-US" altLang="zh-CN" dirty="0">
              <a:latin typeface="Cambria" panose="020405030504060302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E9B89F8-4D5C-EFD3-56D5-4F74E2F4B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810" y="1748170"/>
            <a:ext cx="5089418" cy="474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226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How to generate an image?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PPM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PNG / JPG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Hello world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Copy them into main.cpp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g++ main.cpp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./</a:t>
            </a:r>
            <a:r>
              <a:rPr lang="en-US" altLang="zh-CN" dirty="0" err="1">
                <a:latin typeface="Cambria" panose="02040503050406030204" pitchFamily="18" charset="0"/>
              </a:rPr>
              <a:t>a.out</a:t>
            </a:r>
            <a:r>
              <a:rPr lang="en-US" altLang="zh-CN" dirty="0">
                <a:latin typeface="Cambria" panose="02040503050406030204" pitchFamily="18" charset="0"/>
              </a:rPr>
              <a:t> &gt; </a:t>
            </a:r>
            <a:r>
              <a:rPr lang="en-US" altLang="zh-CN" dirty="0" err="1">
                <a:latin typeface="Cambria" panose="02040503050406030204" pitchFamily="18" charset="0"/>
              </a:rPr>
              <a:t>image.ppm</a:t>
            </a:r>
            <a:endParaRPr lang="en-US" altLang="zh-CN" dirty="0">
              <a:latin typeface="Cambria" panose="020405030504060302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701CEC8-FDFB-7013-CBE0-78AE48CEB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812" y="1731574"/>
            <a:ext cx="4696893" cy="486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551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2DFE5-9F99-27BF-D434-83399894D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2. How to Generate Rays?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F15077-E2CA-4DC6-8314-4A39AACA5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207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How to Generate Rays?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From</a:t>
            </a:r>
            <a:r>
              <a:rPr lang="en-US" altLang="zh-CN" dirty="0">
                <a:latin typeface="Cambria" panose="02040503050406030204" pitchFamily="18" charset="0"/>
              </a:rPr>
              <a:t> world coordinate of the camera</a:t>
            </a:r>
          </a:p>
          <a:p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To</a:t>
            </a:r>
            <a:r>
              <a:rPr lang="en-US" altLang="zh-CN" dirty="0">
                <a:latin typeface="Cambria" panose="02040503050406030204" pitchFamily="18" charset="0"/>
              </a:rPr>
              <a:t> world coordinate of the pixel</a:t>
            </a:r>
          </a:p>
        </p:txBody>
      </p:sp>
    </p:spTree>
    <p:extLst>
      <p:ext uri="{BB962C8B-B14F-4D97-AF65-F5344CB8AC3E}">
        <p14:creationId xmlns:p14="http://schemas.microsoft.com/office/powerpoint/2010/main" val="461666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How to Generate Rays?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From</a:t>
            </a:r>
            <a:r>
              <a:rPr lang="en-US" altLang="zh-CN" dirty="0">
                <a:latin typeface="Cambria" panose="02040503050406030204" pitchFamily="18" charset="0"/>
              </a:rPr>
              <a:t> world coordinate of the camera</a:t>
            </a:r>
          </a:p>
          <a:p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To</a:t>
            </a:r>
            <a:r>
              <a:rPr lang="en-US" altLang="zh-CN" dirty="0">
                <a:latin typeface="Cambria" panose="02040503050406030204" pitchFamily="18" charset="0"/>
              </a:rPr>
              <a:t> world coordinate of the pixel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One pixel may have many rays</a:t>
            </a:r>
          </a:p>
        </p:txBody>
      </p:sp>
    </p:spTree>
    <p:extLst>
      <p:ext uri="{BB962C8B-B14F-4D97-AF65-F5344CB8AC3E}">
        <p14:creationId xmlns:p14="http://schemas.microsoft.com/office/powerpoint/2010/main" val="1258619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How to Generate Rays?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From</a:t>
            </a:r>
            <a:r>
              <a:rPr lang="en-US" altLang="zh-CN" dirty="0">
                <a:latin typeface="Cambria" panose="02040503050406030204" pitchFamily="18" charset="0"/>
              </a:rPr>
              <a:t> world coordinate of the camera</a:t>
            </a:r>
          </a:p>
          <a:p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To</a:t>
            </a:r>
            <a:r>
              <a:rPr lang="en-US" altLang="zh-CN" dirty="0">
                <a:latin typeface="Cambria" panose="02040503050406030204" pitchFamily="18" charset="0"/>
              </a:rPr>
              <a:t> world coordinate of the pixel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One pixel may have many rays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But </a:t>
            </a:r>
            <a:r>
              <a:rPr lang="en-US" altLang="zh-CN" dirty="0">
                <a:solidFill>
                  <a:srgbClr val="0070C0"/>
                </a:solidFill>
                <a:latin typeface="Cambria" panose="02040503050406030204" pitchFamily="18" charset="0"/>
              </a:rPr>
              <a:t>what is the world coordinate of the pixel</a:t>
            </a:r>
            <a:r>
              <a:rPr lang="en-US" altLang="zh-CN" dirty="0">
                <a:latin typeface="Cambria" panose="02040503050406030204" pitchFamily="18" charset="0"/>
              </a:rPr>
              <a:t>?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Next tutorial</a:t>
            </a:r>
          </a:p>
          <a:p>
            <a:pPr lvl="1"/>
            <a:r>
              <a:rPr lang="en-US" altLang="zh-CN" dirty="0">
                <a:hlinkClick r:id="rId2"/>
              </a:rPr>
              <a:t>Ray Tracing in One Weekend Series</a:t>
            </a:r>
            <a:endParaRPr lang="en-US" altLang="zh-CN" dirty="0"/>
          </a:p>
          <a:p>
            <a:pPr lvl="1"/>
            <a:endParaRPr lang="en-US" altLang="zh-CN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457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2DFE5-9F99-27BF-D434-83399894D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3. Ray-Shape Intersection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F15077-E2CA-4DC6-8314-4A39AACA5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7361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Ray-Shape Intersection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>
                <a:latin typeface="Cambria" panose="02040503050406030204" pitchFamily="18" charset="0"/>
              </a:rPr>
              <a:t>RayCast</a:t>
            </a:r>
            <a:r>
              <a:rPr lang="en-US" altLang="zh-CN" dirty="0">
                <a:latin typeface="Cambria" panose="02040503050406030204" pitchFamily="18" charset="0"/>
              </a:rPr>
              <a:t>()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BDAE97-9F01-1778-F95E-E7743BE0D7E0}"/>
              </a:ext>
            </a:extLst>
          </p:cNvPr>
          <p:cNvSpPr txBox="1"/>
          <p:nvPr/>
        </p:nvSpPr>
        <p:spPr>
          <a:xfrm>
            <a:off x="1200631" y="2369684"/>
            <a:ext cx="9158020" cy="35394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RayCast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Triangle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RayCast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Triangle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triangles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hit =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 triangle : triangles) {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RayCast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(ray, triangle, t))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hit =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hit;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1F69A04-1B75-A043-A7B3-2ADC1B68C00E}"/>
              </a:ext>
            </a:extLst>
          </p:cNvPr>
          <p:cNvSpPr/>
          <p:nvPr/>
        </p:nvSpPr>
        <p:spPr>
          <a:xfrm>
            <a:off x="7365243" y="2422240"/>
            <a:ext cx="950793" cy="252721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1EC3775-04CA-0220-49CE-F055F7B2EA8A}"/>
              </a:ext>
            </a:extLst>
          </p:cNvPr>
          <p:cNvSpPr/>
          <p:nvPr/>
        </p:nvSpPr>
        <p:spPr>
          <a:xfrm>
            <a:off x="8932461" y="3393506"/>
            <a:ext cx="950793" cy="252721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A079029-EED4-F04B-0ACC-E3E6D3C95603}"/>
              </a:ext>
            </a:extLst>
          </p:cNvPr>
          <p:cNvSpPr/>
          <p:nvPr/>
        </p:nvSpPr>
        <p:spPr>
          <a:xfrm>
            <a:off x="1255596" y="2422240"/>
            <a:ext cx="504966" cy="252721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D5961CE-E4BA-2789-88EC-169FF001CBDE}"/>
              </a:ext>
            </a:extLst>
          </p:cNvPr>
          <p:cNvSpPr/>
          <p:nvPr/>
        </p:nvSpPr>
        <p:spPr>
          <a:xfrm>
            <a:off x="1255596" y="3393506"/>
            <a:ext cx="504966" cy="252721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236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Ray-Shape Intersection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>
                <a:latin typeface="Cambria" panose="02040503050406030204" pitchFamily="18" charset="0"/>
              </a:rPr>
              <a:t>RayCast</a:t>
            </a:r>
            <a:r>
              <a:rPr lang="en-US" altLang="zh-CN" dirty="0">
                <a:latin typeface="Cambria" panose="02040503050406030204" pitchFamily="18" charset="0"/>
              </a:rPr>
              <a:t>()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Ray-triangle intersection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E9B3A05-4FC6-3692-E20C-278C04BCD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734" y="3825418"/>
            <a:ext cx="3997318" cy="285547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BDE6B59-D935-9CBB-976B-E1F54E16482E}"/>
              </a:ext>
            </a:extLst>
          </p:cNvPr>
          <p:cNvSpPr txBox="1"/>
          <p:nvPr/>
        </p:nvSpPr>
        <p:spPr>
          <a:xfrm>
            <a:off x="1179734" y="2834620"/>
            <a:ext cx="8511655" cy="923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RayCast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Triangle</a:t>
            </a:r>
            <a:r>
              <a:rPr lang="en-US" altLang="zh-CN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zh-CN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r>
              <a:rPr lang="en-US" altLang="zh-CN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BF4653-D55D-CADA-7DE4-4BFD1639060A}"/>
              </a:ext>
            </a:extLst>
          </p:cNvPr>
          <p:cNvSpPr/>
          <p:nvPr/>
        </p:nvSpPr>
        <p:spPr>
          <a:xfrm>
            <a:off x="1232850" y="2886264"/>
            <a:ext cx="586851" cy="289115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0E0EDBD-099B-3A9B-43DC-E4BAB9D949B3}"/>
              </a:ext>
            </a:extLst>
          </p:cNvPr>
          <p:cNvSpPr/>
          <p:nvPr/>
        </p:nvSpPr>
        <p:spPr>
          <a:xfrm>
            <a:off x="8124968" y="2904460"/>
            <a:ext cx="1069073" cy="270919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89940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Ray-Shape Intersection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>
                <a:latin typeface="Cambria" panose="02040503050406030204" pitchFamily="18" charset="0"/>
              </a:rPr>
              <a:t>RayCast</a:t>
            </a:r>
            <a:r>
              <a:rPr lang="en-US" altLang="zh-CN" dirty="0">
                <a:latin typeface="Cambria" panose="02040503050406030204" pitchFamily="18" charset="0"/>
              </a:rPr>
              <a:t>()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Ray-triangle intersection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Ray-casting results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B5F46EF-9DD4-36F9-D0B1-7DDC440ACAB4}"/>
              </a:ext>
            </a:extLst>
          </p:cNvPr>
          <p:cNvSpPr txBox="1"/>
          <p:nvPr/>
        </p:nvSpPr>
        <p:spPr>
          <a:xfrm>
            <a:off x="1260577" y="3429000"/>
            <a:ext cx="3584377" cy="1938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RayCastResult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Float t;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triangle_hit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Vector3f normal;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EC02AB7-77EC-B4E8-0C87-36E405C78188}"/>
              </a:ext>
            </a:extLst>
          </p:cNvPr>
          <p:cNvSpPr/>
          <p:nvPr/>
        </p:nvSpPr>
        <p:spPr>
          <a:xfrm>
            <a:off x="1596789" y="4105464"/>
            <a:ext cx="2834183" cy="926011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9671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2DFE5-9F99-27BF-D434-83399894D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-1. HW2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F15077-E2CA-4DC6-8314-4A39AACA5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09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Ray-Shape Intersection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>
                <a:latin typeface="Cambria" panose="02040503050406030204" pitchFamily="18" charset="0"/>
              </a:rPr>
              <a:t>RayCast</a:t>
            </a:r>
            <a:r>
              <a:rPr lang="en-US" altLang="zh-CN" dirty="0">
                <a:latin typeface="Cambria" panose="02040503050406030204" pitchFamily="18" charset="0"/>
              </a:rPr>
              <a:t>()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Ray-triangle intersection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Ray-casting results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AABF6D0-8887-1877-58F3-0E30FE862767}"/>
              </a:ext>
            </a:extLst>
          </p:cNvPr>
          <p:cNvSpPr txBox="1"/>
          <p:nvPr/>
        </p:nvSpPr>
        <p:spPr>
          <a:xfrm>
            <a:off x="5315551" y="1439279"/>
            <a:ext cx="6038249" cy="51706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RayCast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       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altLang="zh-CN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Triangle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triangles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500" dirty="0">
                <a:solidFill>
                  <a:srgbClr val="D4D4D4"/>
                </a:solidFill>
                <a:latin typeface="Consolas" panose="020B0609020204030204" pitchFamily="49" charset="0"/>
              </a:rPr>
              <a:t>             </a:t>
            </a:r>
            <a:r>
              <a:rPr lang="en-US" altLang="zh-CN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RayCastResult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hit = 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triangle_hit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altLang="zh-C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Float t =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triangles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 ++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RayCast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(ray,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triangles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t)) {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hit = 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triangle_hit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(hit) {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t;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triangle_hit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triangle_hit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normal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...;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hit;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A04D98-2E79-F794-61D9-8402C669C3F6}"/>
              </a:ext>
            </a:extLst>
          </p:cNvPr>
          <p:cNvSpPr/>
          <p:nvPr/>
        </p:nvSpPr>
        <p:spPr>
          <a:xfrm>
            <a:off x="5795751" y="3329934"/>
            <a:ext cx="3866864" cy="909970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06415ED-2987-B9FE-F161-32C082687CC4}"/>
              </a:ext>
            </a:extLst>
          </p:cNvPr>
          <p:cNvSpPr/>
          <p:nvPr/>
        </p:nvSpPr>
        <p:spPr>
          <a:xfrm>
            <a:off x="5795751" y="4910681"/>
            <a:ext cx="659640" cy="721295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5957EC0-8184-5200-ACFE-C6036EA901AF}"/>
              </a:ext>
            </a:extLst>
          </p:cNvPr>
          <p:cNvSpPr txBox="1"/>
          <p:nvPr/>
        </p:nvSpPr>
        <p:spPr>
          <a:xfrm>
            <a:off x="1784023" y="5234055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hit到的点的normal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10DDEB2B-4EB5-D7CF-3CD0-6D725113742A}"/>
              </a:ext>
            </a:extLst>
          </p:cNvPr>
          <p:cNvCxnSpPr/>
          <p:nvPr/>
        </p:nvCxnSpPr>
        <p:spPr>
          <a:xfrm flipV="1">
            <a:off x="4053526" y="5418721"/>
            <a:ext cx="1630837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01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Ray-Shape Intersection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>
                <a:latin typeface="Cambria" panose="02040503050406030204" pitchFamily="18" charset="0"/>
              </a:rPr>
              <a:t>RayCast</a:t>
            </a:r>
            <a:r>
              <a:rPr lang="en-US" altLang="zh-CN" dirty="0">
                <a:latin typeface="Cambria" panose="02040503050406030204" pitchFamily="18" charset="0"/>
              </a:rPr>
              <a:t>()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Ray-triangle intersection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Ray-sphere / cube intersection?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Option1: Mathematics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Option2: Discretization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DFBF44-1047-2E9E-97F7-914066D7C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688"/>
            <a:ext cx="5454409" cy="386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70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Ray-Shape Intersection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62397" cy="4351338"/>
          </a:xfrm>
        </p:spPr>
        <p:txBody>
          <a:bodyPr>
            <a:normAutofit fontScale="92500"/>
          </a:bodyPr>
          <a:lstStyle/>
          <a:p>
            <a:r>
              <a:rPr lang="en-US" altLang="zh-CN" dirty="0" err="1">
                <a:latin typeface="Cambria" panose="02040503050406030204" pitchFamily="18" charset="0"/>
              </a:rPr>
              <a:t>RayCast</a:t>
            </a:r>
            <a:r>
              <a:rPr lang="en-US" altLang="zh-CN" dirty="0">
                <a:latin typeface="Cambria" panose="02040503050406030204" pitchFamily="18" charset="0"/>
              </a:rPr>
              <a:t>()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Ray-triangle intersection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Ray-sphere / cube intersection?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Option1: Mathematics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Option2: Discretization</a:t>
            </a:r>
          </a:p>
          <a:p>
            <a:r>
              <a:rPr lang="en-US" altLang="zh-CN" dirty="0">
                <a:solidFill>
                  <a:srgbClr val="0070C0"/>
                </a:solidFill>
                <a:latin typeface="Cambria" panose="02040503050406030204" pitchFamily="18" charset="0"/>
              </a:rPr>
              <a:t>Accelerators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Future tutorials</a:t>
            </a:r>
          </a:p>
          <a:p>
            <a:pPr lvl="1"/>
            <a:r>
              <a:rPr lang="en-US" altLang="zh-CN" dirty="0">
                <a:hlinkClick r:id="rId2"/>
              </a:rPr>
              <a:t>Thinking Parallel, Part I: Collision Detection on the GPU | NVIDIA Technical Blog</a:t>
            </a:r>
            <a:endParaRPr lang="en-US" altLang="zh-CN" dirty="0"/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[2012] Maximizing Parallelism in the Construction of BVHs, Octrees, and k-d Trees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62AF38E-D179-FFB1-33B8-321E45283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029" y="3789527"/>
            <a:ext cx="5673771" cy="137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782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2DFE5-9F99-27BF-D434-83399894D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4. 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F15077-E2CA-4DC6-8314-4A39AACA5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426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endParaRPr lang="en-US" altLang="zh-CN" dirty="0">
              <a:latin typeface="Cambria" panose="020405030504060302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B96C26D-CE86-7775-9131-1FD65CB699E5}"/>
              </a:ext>
            </a:extLst>
          </p:cNvPr>
          <p:cNvSpPr txBox="1"/>
          <p:nvPr/>
        </p:nvSpPr>
        <p:spPr>
          <a:xfrm>
            <a:off x="1175730" y="2362777"/>
            <a:ext cx="3423566" cy="224676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RayCastResult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Float t;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triangle_hit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Vector3f normal;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Vector2f </a:t>
            </a:r>
            <a:r>
              <a:rPr lang="en-US" altLang="zh-CN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u</a:t>
            </a:r>
            <a:r>
              <a:rPr lang="en-US" altLang="zh-CN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D347EC-B569-9E83-4FFD-4BC947084037}"/>
              </a:ext>
            </a:extLst>
          </p:cNvPr>
          <p:cNvSpPr/>
          <p:nvPr/>
        </p:nvSpPr>
        <p:spPr>
          <a:xfrm>
            <a:off x="1478509" y="3969450"/>
            <a:ext cx="1778756" cy="279554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35080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endParaRPr lang="en-US" altLang="zh-CN" dirty="0">
              <a:latin typeface="Cambria" panose="020405030504060302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EE7498-72F9-0B2A-4E5D-7ABA27A607DE}"/>
              </a:ext>
            </a:extLst>
          </p:cNvPr>
          <p:cNvSpPr txBox="1"/>
          <p:nvPr/>
        </p:nvSpPr>
        <p:spPr>
          <a:xfrm>
            <a:off x="1155509" y="2324503"/>
            <a:ext cx="5631977" cy="424731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RayCast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ray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altLang="zh-CN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Triangle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triangles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</a:t>
            </a:r>
            <a:r>
              <a:rPr lang="en-US" altLang="zh-CN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RayCastResult</a:t>
            </a:r>
            <a:r>
              <a:rPr lang="en-US" altLang="zh-CN" sz="15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b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5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triangles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 ++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...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(hit) {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t;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triangle_hit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triangle_hit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normal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...;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15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uv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...;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hit;</a:t>
            </a:r>
          </a:p>
          <a:p>
            <a:r>
              <a:rPr lang="en-US" altLang="zh-C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D347EC-B569-9E83-4FFD-4BC947084037}"/>
              </a:ext>
            </a:extLst>
          </p:cNvPr>
          <p:cNvSpPr/>
          <p:nvPr/>
        </p:nvSpPr>
        <p:spPr>
          <a:xfrm>
            <a:off x="1614986" y="5347875"/>
            <a:ext cx="1774208" cy="238609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5930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Virtual functions will make the code slower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But CPU texture evaluation is MUCH faster than CPU ray-casting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7A5E410-7701-9634-CEE1-CA1FF9E42DEC}"/>
              </a:ext>
            </a:extLst>
          </p:cNvPr>
          <p:cNvSpPr txBox="1"/>
          <p:nvPr/>
        </p:nvSpPr>
        <p:spPr>
          <a:xfrm>
            <a:off x="1191905" y="3599302"/>
            <a:ext cx="6896668" cy="1938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Vector2f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uv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altLang="zh-CN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89CFDF7-9B6F-D295-FB40-C636921AD8A4}"/>
              </a:ext>
            </a:extLst>
          </p:cNvPr>
          <p:cNvSpPr/>
          <p:nvPr/>
        </p:nvSpPr>
        <p:spPr>
          <a:xfrm>
            <a:off x="1528550" y="4296997"/>
            <a:ext cx="1055426" cy="238609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7964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C4BC8E-3D5F-3184-6E2D-1F946E27B730}"/>
              </a:ext>
            </a:extLst>
          </p:cNvPr>
          <p:cNvSpPr txBox="1"/>
          <p:nvPr/>
        </p:nvSpPr>
        <p:spPr>
          <a:xfrm>
            <a:off x="3671248" y="2390212"/>
            <a:ext cx="7142328" cy="427809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SingleImageTexture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altLang="zh-CN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Vector2f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uv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...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altLang="zh-CN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MIPMap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altLang="zh-CN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Vector2f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uv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...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altLang="zh-CN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r>
              <a: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7D60545-A634-CFF8-99AF-69735C274EF4}"/>
              </a:ext>
            </a:extLst>
          </p:cNvPr>
          <p:cNvSpPr/>
          <p:nvPr/>
        </p:nvSpPr>
        <p:spPr>
          <a:xfrm>
            <a:off x="4376383" y="2459099"/>
            <a:ext cx="2092656" cy="243158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42ED8EF-83F5-081E-7C15-3BA112E9D2EE}"/>
              </a:ext>
            </a:extLst>
          </p:cNvPr>
          <p:cNvSpPr/>
          <p:nvPr/>
        </p:nvSpPr>
        <p:spPr>
          <a:xfrm>
            <a:off x="4376383" y="4640466"/>
            <a:ext cx="768823" cy="243158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8413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C4BC8E-3D5F-3184-6E2D-1F946E27B730}"/>
              </a:ext>
            </a:extLst>
          </p:cNvPr>
          <p:cNvSpPr txBox="1"/>
          <p:nvPr/>
        </p:nvSpPr>
        <p:spPr>
          <a:xfrm>
            <a:off x="1160059" y="2908828"/>
            <a:ext cx="7988490" cy="255454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SingleImageTexture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Vector2f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uv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2000" dirty="0">
                <a:solidFill>
                  <a:srgbClr val="D4D4D4"/>
                </a:solidFill>
                <a:latin typeface="Consolas" panose="020B0609020204030204" pitchFamily="49" charset="0"/>
              </a:rPr>
              <a:t>// trilinear interpolation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354BDEE-9136-0043-5117-A98322C8A8FE}"/>
              </a:ext>
            </a:extLst>
          </p:cNvPr>
          <p:cNvSpPr/>
          <p:nvPr/>
        </p:nvSpPr>
        <p:spPr>
          <a:xfrm>
            <a:off x="1751462" y="3879714"/>
            <a:ext cx="3748585" cy="351091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021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Trilinear interpolation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9F4D84A-2179-5CA1-F3C6-7DA23FD33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182" y="3240250"/>
            <a:ext cx="6207920" cy="313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46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HW2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Today is 10/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26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DDL is 10/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28</a:t>
            </a:r>
            <a:endParaRPr lang="zh-CN" altLang="en-US" dirty="0">
              <a:solidFill>
                <a:srgbClr val="C00000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7658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C4BC8E-3D5F-3184-6E2D-1F946E27B730}"/>
              </a:ext>
            </a:extLst>
          </p:cNvPr>
          <p:cNvSpPr txBox="1"/>
          <p:nvPr/>
        </p:nvSpPr>
        <p:spPr>
          <a:xfrm>
            <a:off x="1160059" y="2908828"/>
            <a:ext cx="7988490" cy="286232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MIPMap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Vector2f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uv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// compute the </a:t>
            </a:r>
            <a:r>
              <a:rPr lang="en-US" altLang="zh-CN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MIPMap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level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// evaluate according to the </a:t>
            </a:r>
            <a:r>
              <a:rPr lang="en-US" altLang="zh-CN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MIPMap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level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354BDEE-9136-0043-5117-A98322C8A8FE}"/>
              </a:ext>
            </a:extLst>
          </p:cNvPr>
          <p:cNvSpPr/>
          <p:nvPr/>
        </p:nvSpPr>
        <p:spPr>
          <a:xfrm>
            <a:off x="1787856" y="3889611"/>
            <a:ext cx="5786651" cy="627797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1289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Normal map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C4BC8E-3D5F-3184-6E2D-1F946E27B730}"/>
              </a:ext>
            </a:extLst>
          </p:cNvPr>
          <p:cNvSpPr txBox="1"/>
          <p:nvPr/>
        </p:nvSpPr>
        <p:spPr>
          <a:xfrm>
            <a:off x="1196453" y="3300064"/>
            <a:ext cx="7988490" cy="255454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dirty="0" err="1">
                <a:solidFill>
                  <a:srgbClr val="4EC9B0"/>
                </a:solidFill>
                <a:latin typeface="Consolas" panose="020B0609020204030204" pitchFamily="49" charset="0"/>
              </a:rPr>
              <a:t>Normal</a:t>
            </a:r>
            <a:r>
              <a:rPr lang="en-US" altLang="zh-CN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MIPMap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RayCastResult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...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altLang="zh-CN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r>
              <a:rPr lang="en-US" altLang="zh-CN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14B51E6-B9B2-BA3B-93C3-A6D24243E11A}"/>
              </a:ext>
            </a:extLst>
          </p:cNvPr>
          <p:cNvSpPr/>
          <p:nvPr/>
        </p:nvSpPr>
        <p:spPr>
          <a:xfrm>
            <a:off x="1524000" y="3957850"/>
            <a:ext cx="5022376" cy="928049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73131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Normal map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Why purple?</a:t>
            </a:r>
          </a:p>
          <a:p>
            <a:pPr lvl="2"/>
            <a:r>
              <a:rPr lang="en-US" altLang="zh-CN" dirty="0">
                <a:latin typeface="Cambria" panose="02040503050406030204" pitchFamily="18" charset="0"/>
              </a:rPr>
              <a:t>(r, g, b) = ((n1, n2, n3) + (1, 1, 1)) / 2</a:t>
            </a:r>
          </a:p>
          <a:p>
            <a:pPr lvl="2"/>
            <a:r>
              <a:rPr lang="en-US" altLang="zh-CN" dirty="0">
                <a:latin typeface="Cambria" panose="02040503050406030204" pitchFamily="18" charset="0"/>
              </a:rPr>
              <a:t>Normal(0, 0, 1) -&gt; Color(0.5, 0.5, 1)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A6277CDD-124B-1B98-8458-6909A9054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773" y="2262068"/>
            <a:ext cx="4230807" cy="4230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04575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Normal map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Why purple?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Hint</a:t>
            </a:r>
          </a:p>
          <a:p>
            <a:pPr lvl="2"/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(0, 0, 1) </a:t>
            </a:r>
            <a:r>
              <a:rPr lang="en-US" altLang="zh-CN" dirty="0">
                <a:latin typeface="Cambria" panose="02040503050406030204" pitchFamily="18" charset="0"/>
              </a:rPr>
              <a:t>means 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no turbulence</a:t>
            </a:r>
          </a:p>
          <a:p>
            <a:pPr lvl="2"/>
            <a:r>
              <a:rPr lang="en-US" altLang="zh-CN" dirty="0">
                <a:latin typeface="Cambria" panose="02040503050406030204" pitchFamily="18" charset="0"/>
              </a:rPr>
              <a:t>How to perturb a normal at 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world coordinate?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21F579-F1B3-C082-1FB8-AFBD34CB8311}"/>
              </a:ext>
            </a:extLst>
          </p:cNvPr>
          <p:cNvSpPr txBox="1"/>
          <p:nvPr/>
        </p:nvSpPr>
        <p:spPr>
          <a:xfrm>
            <a:off x="6711885" y="2432115"/>
            <a:ext cx="54801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(0,0,1)</a:t>
            </a:r>
            <a:r>
              <a:rPr lang="zh-CN" altLang="en-US" dirty="0"/>
              <a:t>没有扰动，坐标变换之后仍是本身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构造一个</a:t>
            </a:r>
            <a:r>
              <a:rPr lang="en-US" altLang="zh-CN" dirty="0"/>
              <a:t>transform</a:t>
            </a:r>
            <a:r>
              <a:rPr lang="zh-CN" altLang="en-US" dirty="0"/>
              <a:t>矩阵</a:t>
            </a:r>
            <a:endParaRPr lang="en-US" altLang="zh-CN" dirty="0"/>
          </a:p>
          <a:p>
            <a:r>
              <a:rPr lang="zh-CN" altLang="en-US" dirty="0"/>
              <a:t>坐标系统由三个正交向量构成</a:t>
            </a:r>
            <a:endParaRPr lang="en-US" altLang="zh-CN" dirty="0"/>
          </a:p>
          <a:p>
            <a:r>
              <a:rPr lang="zh-CN" altLang="en-US" dirty="0"/>
              <a:t>一个为</a:t>
            </a:r>
            <a:r>
              <a:rPr lang="en-US" altLang="zh-CN" dirty="0"/>
              <a:t>(0,0,1)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en-US" altLang="zh-CN" dirty="0" err="1"/>
              <a:t>raycastResult</a:t>
            </a:r>
            <a:r>
              <a:rPr lang="en-US" altLang="zh-CN" dirty="0"/>
              <a:t> result</a:t>
            </a:r>
            <a:r>
              <a:rPr lang="zh-CN" altLang="en-US" dirty="0"/>
              <a:t>得到</a:t>
            </a:r>
            <a:endParaRPr lang="en-US" altLang="zh-CN" dirty="0"/>
          </a:p>
          <a:p>
            <a:r>
              <a:rPr lang="zh-CN" altLang="en-US" dirty="0"/>
              <a:t>第三个叉乘</a:t>
            </a:r>
          </a:p>
        </p:txBody>
      </p:sp>
    </p:spTree>
    <p:extLst>
      <p:ext uri="{BB962C8B-B14F-4D97-AF65-F5344CB8AC3E}">
        <p14:creationId xmlns:p14="http://schemas.microsoft.com/office/powerpoint/2010/main" val="41503365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Normal map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Why purple?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Hint</a:t>
            </a:r>
          </a:p>
          <a:p>
            <a:pPr lvl="2"/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(0, 0, 1) </a:t>
            </a:r>
            <a:r>
              <a:rPr lang="en-US" altLang="zh-CN" dirty="0">
                <a:latin typeface="Cambria" panose="02040503050406030204" pitchFamily="18" charset="0"/>
              </a:rPr>
              <a:t>means 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no turbulence</a:t>
            </a:r>
          </a:p>
          <a:p>
            <a:pPr lvl="2"/>
            <a:r>
              <a:rPr lang="en-US" altLang="zh-CN" dirty="0">
                <a:latin typeface="Cambria" panose="02040503050406030204" pitchFamily="18" charset="0"/>
              </a:rPr>
              <a:t>How to perturb a normal at 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world coordinate? </a:t>
            </a:r>
          </a:p>
          <a:p>
            <a:pPr lvl="2"/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Maybe you need some coordinate transformation?</a:t>
            </a:r>
          </a:p>
        </p:txBody>
      </p:sp>
    </p:spTree>
    <p:extLst>
      <p:ext uri="{BB962C8B-B14F-4D97-AF65-F5344CB8AC3E}">
        <p14:creationId xmlns:p14="http://schemas.microsoft.com/office/powerpoint/2010/main" val="4455460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Normal map</a:t>
            </a:r>
          </a:p>
          <a:p>
            <a:r>
              <a:rPr lang="en-US" altLang="zh-CN" dirty="0" err="1">
                <a:latin typeface="Cambria" panose="02040503050406030204" pitchFamily="18" charset="0"/>
              </a:rPr>
              <a:t>MIPMap</a:t>
            </a:r>
            <a:endParaRPr lang="en-US" altLang="zh-CN" dirty="0">
              <a:latin typeface="Cambria" panose="02040503050406030204" pitchFamily="18" charset="0"/>
            </a:endParaRP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Generate </a:t>
            </a:r>
            <a:r>
              <a:rPr lang="en-US" altLang="zh-CN" dirty="0" err="1">
                <a:latin typeface="Cambria" panose="02040503050406030204" pitchFamily="18" charset="0"/>
              </a:rPr>
              <a:t>MIPMap</a:t>
            </a:r>
            <a:endParaRPr lang="en-US" altLang="zh-CN" dirty="0">
              <a:latin typeface="Cambria" panose="02040503050406030204" pitchFamily="18" charset="0"/>
            </a:endParaRPr>
          </a:p>
          <a:p>
            <a:pPr lvl="1"/>
            <a:endParaRPr lang="en-US" altLang="zh-CN" dirty="0">
              <a:latin typeface="Cambria" panose="02040503050406030204" pitchFamily="18" charset="0"/>
            </a:endParaRPr>
          </a:p>
          <a:p>
            <a:pPr lvl="1"/>
            <a:endParaRPr lang="en-US" altLang="zh-CN" dirty="0">
              <a:latin typeface="Cambria" panose="020405030504060302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2D31DF7-E9CA-C971-A782-AB4566516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494" y="2516513"/>
            <a:ext cx="6177889" cy="412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0256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Normal map</a:t>
            </a:r>
          </a:p>
          <a:p>
            <a:r>
              <a:rPr lang="en-US" altLang="zh-CN" dirty="0" err="1">
                <a:latin typeface="Cambria" panose="02040503050406030204" pitchFamily="18" charset="0"/>
              </a:rPr>
              <a:t>MIPMap</a:t>
            </a:r>
            <a:endParaRPr lang="en-US" altLang="zh-CN" dirty="0">
              <a:latin typeface="Cambria" panose="02040503050406030204" pitchFamily="18" charset="0"/>
            </a:endParaRP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Generate </a:t>
            </a:r>
            <a:r>
              <a:rPr lang="en-US" altLang="zh-CN" dirty="0" err="1">
                <a:latin typeface="Cambria" panose="02040503050406030204" pitchFamily="18" charset="0"/>
              </a:rPr>
              <a:t>MIPMap</a:t>
            </a:r>
            <a:endParaRPr lang="en-US" altLang="zh-CN" dirty="0">
              <a:latin typeface="Cambria" panose="02040503050406030204" pitchFamily="18" charset="0"/>
            </a:endParaRP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Compute </a:t>
            </a:r>
            <a:r>
              <a:rPr lang="en-US" altLang="zh-CN" dirty="0" err="1">
                <a:latin typeface="Cambria" panose="02040503050406030204" pitchFamily="18" charset="0"/>
              </a:rPr>
              <a:t>MIPMap</a:t>
            </a:r>
            <a:r>
              <a:rPr lang="en-US" altLang="zh-CN" dirty="0">
                <a:latin typeface="Cambria" panose="02040503050406030204" pitchFamily="18" charset="0"/>
              </a:rPr>
              <a:t> level</a:t>
            </a:r>
          </a:p>
          <a:p>
            <a:pPr lvl="2"/>
            <a:r>
              <a:rPr lang="en-US" altLang="zh-CN" dirty="0">
                <a:latin typeface="Cambria" panose="02040503050406030204" pitchFamily="18" charset="0"/>
              </a:rPr>
              <a:t>Guess, how to elegantly implement it 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by ray-casting</a:t>
            </a:r>
            <a:r>
              <a:rPr lang="en-US" altLang="zh-CN" dirty="0">
                <a:latin typeface="Cambria" panose="02040503050406030204" pitchFamily="18" charset="0"/>
              </a:rPr>
              <a:t>?</a:t>
            </a:r>
          </a:p>
          <a:p>
            <a:pPr lvl="2"/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Maybe you also need some coordinate transformation knowledge?</a:t>
            </a:r>
          </a:p>
        </p:txBody>
      </p:sp>
    </p:spTree>
    <p:extLst>
      <p:ext uri="{BB962C8B-B14F-4D97-AF65-F5344CB8AC3E}">
        <p14:creationId xmlns:p14="http://schemas.microsoft.com/office/powerpoint/2010/main" val="20966568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Texture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More ray-casting results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Texture system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Normal map</a:t>
            </a:r>
          </a:p>
          <a:p>
            <a:r>
              <a:rPr lang="en-US" altLang="zh-CN" dirty="0" err="1">
                <a:latin typeface="Cambria" panose="02040503050406030204" pitchFamily="18" charset="0"/>
              </a:rPr>
              <a:t>MIPMap</a:t>
            </a:r>
            <a:endParaRPr lang="en-US" altLang="zh-CN" dirty="0">
              <a:latin typeface="Cambria" panose="02040503050406030204" pitchFamily="18" charset="0"/>
            </a:endParaRP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Generate </a:t>
            </a:r>
            <a:r>
              <a:rPr lang="en-US" altLang="zh-CN" dirty="0" err="1">
                <a:latin typeface="Cambria" panose="02040503050406030204" pitchFamily="18" charset="0"/>
              </a:rPr>
              <a:t>MIPMap</a:t>
            </a:r>
            <a:endParaRPr lang="en-US" altLang="zh-CN" dirty="0">
              <a:latin typeface="Cambria" panose="02040503050406030204" pitchFamily="18" charset="0"/>
            </a:endParaRP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Compute </a:t>
            </a:r>
            <a:r>
              <a:rPr lang="en-US" altLang="zh-CN" dirty="0" err="1">
                <a:latin typeface="Cambria" panose="02040503050406030204" pitchFamily="18" charset="0"/>
              </a:rPr>
              <a:t>MIPMap</a:t>
            </a:r>
            <a:r>
              <a:rPr lang="en-US" altLang="zh-CN" dirty="0">
                <a:latin typeface="Cambria" panose="02040503050406030204" pitchFamily="18" charset="0"/>
              </a:rPr>
              <a:t> level</a:t>
            </a:r>
          </a:p>
          <a:p>
            <a:pPr lvl="2"/>
            <a:r>
              <a:rPr lang="en-US" altLang="zh-CN" dirty="0">
                <a:latin typeface="Cambria" panose="02040503050406030204" pitchFamily="18" charset="0"/>
              </a:rPr>
              <a:t>Guess, how to elegantly implement it 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by ray-casting</a:t>
            </a:r>
            <a:r>
              <a:rPr lang="en-US" altLang="zh-CN" dirty="0">
                <a:latin typeface="Cambria" panose="02040503050406030204" pitchFamily="18" charset="0"/>
              </a:rPr>
              <a:t> ?</a:t>
            </a:r>
            <a:endParaRPr lang="en-US" altLang="zh-CN" dirty="0">
              <a:solidFill>
                <a:srgbClr val="C00000"/>
              </a:solidFill>
              <a:latin typeface="Cambria" panose="02040503050406030204" pitchFamily="18" charset="0"/>
            </a:endParaRPr>
          </a:p>
          <a:p>
            <a:pPr lvl="2"/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Maybe you also need some coordinate transformation knowledge?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Evaluate texture color</a:t>
            </a:r>
          </a:p>
        </p:txBody>
      </p:sp>
    </p:spTree>
    <p:extLst>
      <p:ext uri="{BB962C8B-B14F-4D97-AF65-F5344CB8AC3E}">
        <p14:creationId xmlns:p14="http://schemas.microsoft.com/office/powerpoint/2010/main" val="18112493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C685D1-C534-BC30-F8F9-59F80393F0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Thank You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C2C9A1E-42D0-0022-7A51-0E7DB90EF7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zh-CN" altLang="en-US" sz="32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958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2DFE5-9F99-27BF-D434-83399894D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0. How to Learn Ray Tracing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F15077-E2CA-4DC6-8314-4A39AACA5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381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How to Learn Ray Tracing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Step1: The 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best</a:t>
            </a:r>
            <a:r>
              <a:rPr lang="en-US" altLang="zh-CN" dirty="0">
                <a:latin typeface="Cambria" panose="02040503050406030204" pitchFamily="18" charset="0"/>
              </a:rPr>
              <a:t> hello-world tutorial</a:t>
            </a:r>
          </a:p>
          <a:p>
            <a:pPr lvl="1"/>
            <a:r>
              <a:rPr lang="en-US" altLang="zh-CN" dirty="0">
                <a:hlinkClick r:id="rId2"/>
              </a:rPr>
              <a:t>Ray Tracing in One Weekend Series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64EC62-DB31-DED0-940C-B2123A8CF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855" y="2719949"/>
            <a:ext cx="4857470" cy="383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986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How to Learn Ray Tracing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Step1: The </a:t>
            </a:r>
            <a:r>
              <a:rPr lang="en-US" altLang="zh-CN" dirty="0">
                <a:solidFill>
                  <a:srgbClr val="C00000"/>
                </a:solidFill>
                <a:latin typeface="Cambria" panose="02040503050406030204" pitchFamily="18" charset="0"/>
              </a:rPr>
              <a:t>best</a:t>
            </a:r>
            <a:r>
              <a:rPr lang="en-US" altLang="zh-CN" dirty="0">
                <a:latin typeface="Cambria" panose="02040503050406030204" pitchFamily="18" charset="0"/>
              </a:rPr>
              <a:t> hello-world tutorial</a:t>
            </a:r>
          </a:p>
          <a:p>
            <a:pPr lvl="1"/>
            <a:r>
              <a:rPr lang="en-US" altLang="zh-CN" dirty="0">
                <a:hlinkClick r:id="rId2"/>
              </a:rPr>
              <a:t>Ray Tracing in One Weekend Series</a:t>
            </a:r>
            <a:endParaRPr lang="en-US" altLang="zh-CN" dirty="0"/>
          </a:p>
          <a:p>
            <a:r>
              <a:rPr lang="en-US" altLang="zh-CN" dirty="0">
                <a:latin typeface="Cambria" panose="02040503050406030204" pitchFamily="18" charset="0"/>
              </a:rPr>
              <a:t>Step2:</a:t>
            </a:r>
            <a:r>
              <a:rPr lang="zh-CN" altLang="en-US" dirty="0">
                <a:latin typeface="Cambria" panose="02040503050406030204" pitchFamily="18" charset="0"/>
              </a:rPr>
              <a:t> </a:t>
            </a:r>
            <a:r>
              <a:rPr lang="en-US" altLang="zh-CN" dirty="0">
                <a:latin typeface="Cambria" panose="02040503050406030204" pitchFamily="18" charset="0"/>
              </a:rPr>
              <a:t>PBRT</a:t>
            </a:r>
          </a:p>
          <a:p>
            <a:pPr lvl="1"/>
            <a:r>
              <a:rPr lang="en-US" altLang="zh-CN" dirty="0">
                <a:hlinkClick r:id="rId3"/>
              </a:rPr>
              <a:t>advanced global illumination - Search (pbr-book.org)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B050FD-CCBF-1586-13B2-3520419851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551" y="3617888"/>
            <a:ext cx="9779249" cy="23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207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2DFE5-9F99-27BF-D434-83399894D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1. How to generate an image?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F15077-E2CA-4DC6-8314-4A39AACA5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806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How to generate an image?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PPM</a:t>
            </a:r>
          </a:p>
          <a:p>
            <a:pPr lvl="1"/>
            <a:r>
              <a:rPr lang="en-US" altLang="zh-CN" dirty="0">
                <a:latin typeface="Cambria" panose="02040503050406030204" pitchFamily="18" charset="0"/>
              </a:rPr>
              <a:t>You even don’t need any library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2967C4-C090-D12D-9FB4-A091E44757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39" y="2704241"/>
            <a:ext cx="8987511" cy="2736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2402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CD5EF-879A-9872-090D-84B3BADA2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How to generate an image?</a:t>
            </a:r>
            <a:endParaRPr lang="zh-CN" altLang="en-US" dirty="0">
              <a:latin typeface="Cambria" panose="020405030504060302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B97C-16C3-DA56-E787-ECCEC7DD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mbria" panose="02040503050406030204" pitchFamily="18" charset="0"/>
              </a:rPr>
              <a:t>PPM</a:t>
            </a:r>
          </a:p>
          <a:p>
            <a:r>
              <a:rPr lang="en-US" altLang="zh-CN" dirty="0">
                <a:latin typeface="Cambria" panose="02040503050406030204" pitchFamily="18" charset="0"/>
              </a:rPr>
              <a:t>PNG / JPG</a:t>
            </a:r>
          </a:p>
          <a:p>
            <a:pPr lvl="1"/>
            <a:r>
              <a:rPr lang="en-US" altLang="zh-CN" dirty="0" err="1">
                <a:latin typeface="Cambria" panose="02040503050406030204" pitchFamily="18" charset="0"/>
              </a:rPr>
              <a:t>stb_image</a:t>
            </a:r>
            <a:endParaRPr lang="en-US" altLang="zh-CN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712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1259</Words>
  <Application>Microsoft Office PowerPoint</Application>
  <PresentationFormat>宽屏</PresentationFormat>
  <Paragraphs>278</Paragraphs>
  <Slides>38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4" baseType="lpstr">
      <vt:lpstr>等线</vt:lpstr>
      <vt:lpstr>等线 Light</vt:lpstr>
      <vt:lpstr>Arial</vt:lpstr>
      <vt:lpstr>Cambria</vt:lpstr>
      <vt:lpstr>Consolas</vt:lpstr>
      <vt:lpstr>Office 主题​​</vt:lpstr>
      <vt:lpstr>CS171 Tutorial4 Ray Tracing Basics</vt:lpstr>
      <vt:lpstr>-1. HW2</vt:lpstr>
      <vt:lpstr>HW2</vt:lpstr>
      <vt:lpstr>0. How to Learn Ray Tracing</vt:lpstr>
      <vt:lpstr>How to Learn Ray Tracing</vt:lpstr>
      <vt:lpstr>How to Learn Ray Tracing</vt:lpstr>
      <vt:lpstr>1. How to generate an image?</vt:lpstr>
      <vt:lpstr>How to generate an image?</vt:lpstr>
      <vt:lpstr>How to generate an image?</vt:lpstr>
      <vt:lpstr>How to generate an image?</vt:lpstr>
      <vt:lpstr>How to generate an image?</vt:lpstr>
      <vt:lpstr>2. How to Generate Rays?</vt:lpstr>
      <vt:lpstr>How to Generate Rays?</vt:lpstr>
      <vt:lpstr>How to Generate Rays?</vt:lpstr>
      <vt:lpstr>How to Generate Rays?</vt:lpstr>
      <vt:lpstr>3. Ray-Shape Intersection</vt:lpstr>
      <vt:lpstr>Ray-Shape Intersection</vt:lpstr>
      <vt:lpstr>Ray-Shape Intersection</vt:lpstr>
      <vt:lpstr>Ray-Shape Intersection</vt:lpstr>
      <vt:lpstr>Ray-Shape Intersection</vt:lpstr>
      <vt:lpstr>Ray-Shape Intersection</vt:lpstr>
      <vt:lpstr>Ray-Shape Intersection</vt:lpstr>
      <vt:lpstr>4. Texture</vt:lpstr>
      <vt:lpstr>Texture</vt:lpstr>
      <vt:lpstr>Texture</vt:lpstr>
      <vt:lpstr>Texture</vt:lpstr>
      <vt:lpstr>Texture</vt:lpstr>
      <vt:lpstr>Texture</vt:lpstr>
      <vt:lpstr>Texture</vt:lpstr>
      <vt:lpstr>Texture</vt:lpstr>
      <vt:lpstr>Texture</vt:lpstr>
      <vt:lpstr>Texture</vt:lpstr>
      <vt:lpstr>Texture</vt:lpstr>
      <vt:lpstr>Texture</vt:lpstr>
      <vt:lpstr>Texture</vt:lpstr>
      <vt:lpstr>Texture</vt:lpstr>
      <vt:lpstr>Texture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CS171 Tutorial4 Ray Tracing Basis</dc:title>
  <dc:creator>吴 义恒</dc:creator>
  <cp:lastModifiedBy>周 守琛</cp:lastModifiedBy>
  <cp:revision>3</cp:revision>
  <dcterms:created xsi:type="dcterms:W3CDTF">2022-10-25T05:53:24Z</dcterms:created>
  <dcterms:modified xsi:type="dcterms:W3CDTF">2022-10-26T15:38:42Z</dcterms:modified>
</cp:coreProperties>
</file>

<file path=docProps/thumbnail.jpeg>
</file>